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21"/>
  </p:notesMasterIdLst>
  <p:sldIdLst>
    <p:sldId id="427" r:id="rId3"/>
    <p:sldId id="440" r:id="rId4"/>
    <p:sldId id="438" r:id="rId5"/>
    <p:sldId id="439" r:id="rId6"/>
    <p:sldId id="859" r:id="rId7"/>
    <p:sldId id="430" r:id="rId8"/>
    <p:sldId id="431" r:id="rId9"/>
    <p:sldId id="432" r:id="rId10"/>
    <p:sldId id="433" r:id="rId11"/>
    <p:sldId id="434" r:id="rId12"/>
    <p:sldId id="435" r:id="rId13"/>
    <p:sldId id="436" r:id="rId14"/>
    <p:sldId id="863" r:id="rId15"/>
    <p:sldId id="864" r:id="rId16"/>
    <p:sldId id="437" r:id="rId17"/>
    <p:sldId id="860" r:id="rId18"/>
    <p:sldId id="862" r:id="rId19"/>
    <p:sldId id="86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nner MacLeod" initials="CM" lastIdx="4" clrIdx="0">
    <p:extLst>
      <p:ext uri="{19B8F6BF-5375-455C-9EA6-DF929625EA0E}">
        <p15:presenceInfo xmlns:p15="http://schemas.microsoft.com/office/powerpoint/2012/main" userId="S::cmacleod@indigo.ca::c5538fb4-a776-4a12-8197-56ddf682aef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B446A2-D268-4DCE-920D-8283B05C6224}" v="100" dt="2022-06-14T17:59:38.3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a Simioni" userId="S::jsimioni@indigo.ca::1855341b-6720-4a10-97d6-a7d10c1987ce" providerId="AD" clId="Web-{4EB446A2-D268-4DCE-920D-8283B05C6224}"/>
    <pc:docChg chg="modSld">
      <pc:chgData name="Julia Simioni" userId="S::jsimioni@indigo.ca::1855341b-6720-4a10-97d6-a7d10c1987ce" providerId="AD" clId="Web-{4EB446A2-D268-4DCE-920D-8283B05C6224}" dt="2022-06-14T17:59:38.337" v="51" actId="20577"/>
      <pc:docMkLst>
        <pc:docMk/>
      </pc:docMkLst>
      <pc:sldChg chg="modSp">
        <pc:chgData name="Julia Simioni" userId="S::jsimioni@indigo.ca::1855341b-6720-4a10-97d6-a7d10c1987ce" providerId="AD" clId="Web-{4EB446A2-D268-4DCE-920D-8283B05C6224}" dt="2022-06-14T17:59:38.337" v="51" actId="20577"/>
        <pc:sldMkLst>
          <pc:docMk/>
          <pc:sldMk cId="562380691" sldId="440"/>
        </pc:sldMkLst>
        <pc:spChg chg="mod">
          <ac:chgData name="Julia Simioni" userId="S::jsimioni@indigo.ca::1855341b-6720-4a10-97d6-a7d10c1987ce" providerId="AD" clId="Web-{4EB446A2-D268-4DCE-920D-8283B05C6224}" dt="2022-06-14T17:59:38.337" v="51" actId="20577"/>
          <ac:spMkLst>
            <pc:docMk/>
            <pc:sldMk cId="562380691" sldId="440"/>
            <ac:spMk id="3" creationId="{A51F3CCC-AB04-471A-9509-EDBE5BCCEAC5}"/>
          </ac:spMkLst>
        </pc:spChg>
      </pc:sldChg>
    </pc:docChg>
  </pc:docChgLst>
  <pc:docChgLst>
    <pc:chgData name="Genna Gingerich" userId="44f863e0-7c19-49f3-8f18-4355eb1402f8" providerId="ADAL" clId="{66F05DA0-A57F-4CA0-B6F7-EAE236761250}"/>
    <pc:docChg chg="modSld">
      <pc:chgData name="Genna Gingerich" userId="44f863e0-7c19-49f3-8f18-4355eb1402f8" providerId="ADAL" clId="{66F05DA0-A57F-4CA0-B6F7-EAE236761250}" dt="2022-06-07T19:24:46.383" v="0" actId="1076"/>
      <pc:docMkLst>
        <pc:docMk/>
      </pc:docMkLst>
      <pc:sldChg chg="modSp mod">
        <pc:chgData name="Genna Gingerich" userId="44f863e0-7c19-49f3-8f18-4355eb1402f8" providerId="ADAL" clId="{66F05DA0-A57F-4CA0-B6F7-EAE236761250}" dt="2022-06-07T19:24:46.383" v="0" actId="1076"/>
        <pc:sldMkLst>
          <pc:docMk/>
          <pc:sldMk cId="4235481847" sldId="431"/>
        </pc:sldMkLst>
        <pc:picChg chg="mod">
          <ac:chgData name="Genna Gingerich" userId="44f863e0-7c19-49f3-8f18-4355eb1402f8" providerId="ADAL" clId="{66F05DA0-A57F-4CA0-B6F7-EAE236761250}" dt="2022-06-07T19:24:46.383" v="0" actId="1076"/>
          <ac:picMkLst>
            <pc:docMk/>
            <pc:sldMk cId="4235481847" sldId="431"/>
            <ac:picMk id="4" creationId="{7759B945-08F5-4187-9D73-35448499174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A454CF-F38A-401B-9A06-050502AC1FCF}" type="datetimeFigureOut">
              <a:rPr lang="en-US" smtClean="0"/>
              <a:t>1/11/2023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254F0E-945B-4BF5-A165-1EDEAB2DAD1A}" type="slidenum">
              <a:rPr lang="en-US" smtClean="0"/>
              <a:t>‹#›</a:t>
            </a:fld>
            <a:endParaRPr lang="en-US"/>
          </a:p>
        </p:txBody>
      </p:sp>
    </p:spTree>
    <p:extLst>
      <p:ext uri="{BB962C8B-B14F-4D97-AF65-F5344CB8AC3E}">
        <p14:creationId xmlns:p14="http://schemas.microsoft.com/office/powerpoint/2010/main" val="1053238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4253755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PB Winter/Spring 1 examples of nearly ideal images – all that is missing is collection shot</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57A93A-B2E4-40CB-859F-900226885DD0}"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443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9742C-2493-4F87-8676-2B328D06092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3BD0D05-4210-4732-BF32-4A477C1B85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66D687D-5CDF-4661-9B74-E70E3AFDC9E6}"/>
              </a:ext>
            </a:extLst>
          </p:cNvPr>
          <p:cNvSpPr>
            <a:spLocks noGrp="1"/>
          </p:cNvSpPr>
          <p:nvPr>
            <p:ph type="dt" sz="half" idx="10"/>
          </p:nvPr>
        </p:nvSpPr>
        <p:spPr/>
        <p:txBody>
          <a:bodyPr/>
          <a:lstStyle/>
          <a:p>
            <a:fld id="{C11F12A8-8EB5-4E7B-95A1-727B98868CFA}" type="datetimeFigureOut">
              <a:rPr lang="en-US" smtClean="0"/>
              <a:t>1/11/2023</a:t>
            </a:fld>
            <a:endParaRPr lang="en-US"/>
          </a:p>
        </p:txBody>
      </p:sp>
      <p:sp>
        <p:nvSpPr>
          <p:cNvPr id="5" name="Footer Placeholder 4">
            <a:extLst>
              <a:ext uri="{FF2B5EF4-FFF2-40B4-BE49-F238E27FC236}">
                <a16:creationId xmlns:a16="http://schemas.microsoft.com/office/drawing/2014/main" id="{A6675948-0676-4FC5-B2B4-99BF3D7807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3A571C-F7BB-4A65-88CC-7A40403E45B1}"/>
              </a:ext>
            </a:extLst>
          </p:cNvPr>
          <p:cNvSpPr>
            <a:spLocks noGrp="1"/>
          </p:cNvSpPr>
          <p:nvPr>
            <p:ph type="sldNum" sz="quarter" idx="12"/>
          </p:nvPr>
        </p:nvSpPr>
        <p:spPr/>
        <p:txBody>
          <a:bodyPr/>
          <a:lstStyle/>
          <a:p>
            <a:fld id="{10EEB89F-45F9-4EE7-946B-69D3B2142B0E}" type="slidenum">
              <a:rPr lang="en-US" smtClean="0"/>
              <a:t>‹#›</a:t>
            </a:fld>
            <a:endParaRPr lang="en-US"/>
          </a:p>
        </p:txBody>
      </p:sp>
    </p:spTree>
    <p:extLst>
      <p:ext uri="{BB962C8B-B14F-4D97-AF65-F5344CB8AC3E}">
        <p14:creationId xmlns:p14="http://schemas.microsoft.com/office/powerpoint/2010/main" val="1531917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05AFF-4DDF-4AD6-B1CA-BEA4DF3832E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79B0F1-191C-4E97-A985-B174EF2DF1F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0A726B-E6CC-4A79-A48F-D308680D8DFE}"/>
              </a:ext>
            </a:extLst>
          </p:cNvPr>
          <p:cNvSpPr>
            <a:spLocks noGrp="1"/>
          </p:cNvSpPr>
          <p:nvPr>
            <p:ph type="dt" sz="half" idx="10"/>
          </p:nvPr>
        </p:nvSpPr>
        <p:spPr/>
        <p:txBody>
          <a:bodyPr/>
          <a:lstStyle/>
          <a:p>
            <a:fld id="{C11F12A8-8EB5-4E7B-95A1-727B98868CFA}" type="datetimeFigureOut">
              <a:rPr lang="en-US" smtClean="0"/>
              <a:t>1/11/2023</a:t>
            </a:fld>
            <a:endParaRPr lang="en-US"/>
          </a:p>
        </p:txBody>
      </p:sp>
      <p:sp>
        <p:nvSpPr>
          <p:cNvPr id="5" name="Footer Placeholder 4">
            <a:extLst>
              <a:ext uri="{FF2B5EF4-FFF2-40B4-BE49-F238E27FC236}">
                <a16:creationId xmlns:a16="http://schemas.microsoft.com/office/drawing/2014/main" id="{774CB6B3-9818-477A-AAF6-DC9A9726A0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85A127-7A17-43AC-9A3F-2DBBECD94C6D}"/>
              </a:ext>
            </a:extLst>
          </p:cNvPr>
          <p:cNvSpPr>
            <a:spLocks noGrp="1"/>
          </p:cNvSpPr>
          <p:nvPr>
            <p:ph type="sldNum" sz="quarter" idx="12"/>
          </p:nvPr>
        </p:nvSpPr>
        <p:spPr/>
        <p:txBody>
          <a:bodyPr/>
          <a:lstStyle/>
          <a:p>
            <a:fld id="{10EEB89F-45F9-4EE7-946B-69D3B2142B0E}" type="slidenum">
              <a:rPr lang="en-US" smtClean="0"/>
              <a:t>‹#›</a:t>
            </a:fld>
            <a:endParaRPr lang="en-US"/>
          </a:p>
        </p:txBody>
      </p:sp>
    </p:spTree>
    <p:extLst>
      <p:ext uri="{BB962C8B-B14F-4D97-AF65-F5344CB8AC3E}">
        <p14:creationId xmlns:p14="http://schemas.microsoft.com/office/powerpoint/2010/main" val="3110203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12D503-4AFA-4862-9020-28941CAFE8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BB2256-78C2-4346-B6C7-58EFBEFE83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840289-475A-4222-BD48-EE5BBEC40281}"/>
              </a:ext>
            </a:extLst>
          </p:cNvPr>
          <p:cNvSpPr>
            <a:spLocks noGrp="1"/>
          </p:cNvSpPr>
          <p:nvPr>
            <p:ph type="dt" sz="half" idx="10"/>
          </p:nvPr>
        </p:nvSpPr>
        <p:spPr/>
        <p:txBody>
          <a:bodyPr/>
          <a:lstStyle/>
          <a:p>
            <a:fld id="{C11F12A8-8EB5-4E7B-95A1-727B98868CFA}" type="datetimeFigureOut">
              <a:rPr lang="en-US" smtClean="0"/>
              <a:t>1/11/2023</a:t>
            </a:fld>
            <a:endParaRPr lang="en-US"/>
          </a:p>
        </p:txBody>
      </p:sp>
      <p:sp>
        <p:nvSpPr>
          <p:cNvPr id="5" name="Footer Placeholder 4">
            <a:extLst>
              <a:ext uri="{FF2B5EF4-FFF2-40B4-BE49-F238E27FC236}">
                <a16:creationId xmlns:a16="http://schemas.microsoft.com/office/drawing/2014/main" id="{DAF0198E-08A6-461C-8E32-914102450A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C383ED-54CA-414E-B78B-BFC17280A8CC}"/>
              </a:ext>
            </a:extLst>
          </p:cNvPr>
          <p:cNvSpPr>
            <a:spLocks noGrp="1"/>
          </p:cNvSpPr>
          <p:nvPr>
            <p:ph type="sldNum" sz="quarter" idx="12"/>
          </p:nvPr>
        </p:nvSpPr>
        <p:spPr/>
        <p:txBody>
          <a:bodyPr/>
          <a:lstStyle/>
          <a:p>
            <a:fld id="{10EEB89F-45F9-4EE7-946B-69D3B2142B0E}" type="slidenum">
              <a:rPr lang="en-US" smtClean="0"/>
              <a:t>‹#›</a:t>
            </a:fld>
            <a:endParaRPr lang="en-US"/>
          </a:p>
        </p:txBody>
      </p:sp>
    </p:spTree>
    <p:extLst>
      <p:ext uri="{BB962C8B-B14F-4D97-AF65-F5344CB8AC3E}">
        <p14:creationId xmlns:p14="http://schemas.microsoft.com/office/powerpoint/2010/main" val="4114680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8" name="Picture 7" descr="indigo.pd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5471" y="6274237"/>
            <a:ext cx="516404" cy="322751"/>
          </a:xfrm>
          <a:prstGeom prst="rect">
            <a:avLst/>
          </a:prstGeom>
        </p:spPr>
      </p:pic>
      <p:cxnSp>
        <p:nvCxnSpPr>
          <p:cNvPr id="10" name="Straight Connector 9"/>
          <p:cNvCxnSpPr/>
          <p:nvPr userDrawn="1"/>
        </p:nvCxnSpPr>
        <p:spPr>
          <a:xfrm>
            <a:off x="445418" y="6192827"/>
            <a:ext cx="11367284" cy="0"/>
          </a:xfrm>
          <a:prstGeom prst="line">
            <a:avLst/>
          </a:prstGeom>
          <a:ln w="190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1061467" y="6307675"/>
            <a:ext cx="0" cy="250312"/>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Slide Number Placeholder 2"/>
          <p:cNvSpPr txBox="1">
            <a:spLocks/>
          </p:cNvSpPr>
          <p:nvPr userDrawn="1"/>
        </p:nvSpPr>
        <p:spPr>
          <a:xfrm>
            <a:off x="10912671" y="6232015"/>
            <a:ext cx="900084" cy="376764"/>
          </a:xfrm>
          <a:prstGeom prst="rect">
            <a:avLst/>
          </a:prstGeom>
        </p:spPr>
        <p:txBody>
          <a:bodyPr vert="horz" lIns="121843" tIns="60920" rIns="121843" bIns="609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6CB4B4D-7CA3-9044-876B-883B54F8677D}" type="slidenum">
              <a:rPr lang="en-CA" sz="1200" smtClean="0">
                <a:solidFill>
                  <a:prstClr val="black"/>
                </a:solidFill>
                <a:latin typeface="Gibson"/>
                <a:cs typeface="Gibson"/>
              </a:rPr>
              <a:pPr/>
              <a:t>‹#›</a:t>
            </a:fld>
            <a:endParaRPr lang="en-CA" sz="1200">
              <a:solidFill>
                <a:prstClr val="black"/>
              </a:solidFill>
              <a:latin typeface="Gibson"/>
              <a:cs typeface="Gibson"/>
            </a:endParaRPr>
          </a:p>
        </p:txBody>
      </p:sp>
      <p:sp>
        <p:nvSpPr>
          <p:cNvPr id="5" name="Text Placeholder 4"/>
          <p:cNvSpPr>
            <a:spLocks noGrp="1"/>
          </p:cNvSpPr>
          <p:nvPr>
            <p:ph type="body" sz="quarter" idx="11" hasCustomPrompt="1"/>
          </p:nvPr>
        </p:nvSpPr>
        <p:spPr>
          <a:xfrm>
            <a:off x="1084425" y="6269609"/>
            <a:ext cx="7589675" cy="270227"/>
          </a:xfrm>
        </p:spPr>
        <p:txBody>
          <a:bodyPr>
            <a:noAutofit/>
          </a:bodyPr>
          <a:lstStyle>
            <a:lvl1pPr marL="0" indent="0">
              <a:buNone/>
              <a:defRPr sz="1600" kern="0" spc="133" baseline="0">
                <a:latin typeface="Gibson"/>
                <a:cs typeface="Gibson"/>
              </a:defRPr>
            </a:lvl1pPr>
          </a:lstStyle>
          <a:p>
            <a:pPr lvl="0"/>
            <a:r>
              <a:rPr lang="en-US"/>
              <a:t>PAGE TITLE GOES HERE</a:t>
            </a:r>
          </a:p>
        </p:txBody>
      </p:sp>
    </p:spTree>
    <p:extLst>
      <p:ext uri="{BB962C8B-B14F-4D97-AF65-F5344CB8AC3E}">
        <p14:creationId xmlns:p14="http://schemas.microsoft.com/office/powerpoint/2010/main" val="32937627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1" descr="HRDoc_01-TitlePg-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86246" y="0"/>
            <a:ext cx="3154439" cy="6858000"/>
          </a:xfrm>
          <a:prstGeom prst="rect">
            <a:avLst/>
          </a:prstGeom>
        </p:spPr>
      </p:pic>
    </p:spTree>
    <p:extLst>
      <p:ext uri="{BB962C8B-B14F-4D97-AF65-F5344CB8AC3E}">
        <p14:creationId xmlns:p14="http://schemas.microsoft.com/office/powerpoint/2010/main" val="11967941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9670C5-AFDC-4791-95E3-A4951A2BBA2F}"/>
              </a:ext>
            </a:extLst>
          </p:cNvPr>
          <p:cNvSpPr>
            <a:spLocks noGrp="1"/>
          </p:cNvSpPr>
          <p:nvPr>
            <p:ph type="subTitle" idx="1"/>
          </p:nvPr>
        </p:nvSpPr>
        <p:spPr>
          <a:xfrm>
            <a:off x="369570" y="1818958"/>
            <a:ext cx="9144000" cy="1655762"/>
          </a:xfrm>
        </p:spPr>
        <p:txBody>
          <a:bodyPr/>
          <a:lstStyle>
            <a:lvl1pPr marL="0" indent="0" algn="l">
              <a:buNone/>
              <a:defRPr sz="2400">
                <a:solidFill>
                  <a:schemeClr val="tx1"/>
                </a:solidFill>
                <a:latin typeface="Futura" panose="000005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2" name="Title 1">
            <a:extLst>
              <a:ext uri="{FF2B5EF4-FFF2-40B4-BE49-F238E27FC236}">
                <a16:creationId xmlns:a16="http://schemas.microsoft.com/office/drawing/2014/main" id="{31A46771-30D7-4ADB-9968-252C291723AE}"/>
              </a:ext>
            </a:extLst>
          </p:cNvPr>
          <p:cNvSpPr>
            <a:spLocks noGrp="1"/>
          </p:cNvSpPr>
          <p:nvPr>
            <p:ph type="ctrTitle"/>
          </p:nvPr>
        </p:nvSpPr>
        <p:spPr>
          <a:xfrm>
            <a:off x="369570" y="-799652"/>
            <a:ext cx="9144000" cy="2387600"/>
          </a:xfrm>
        </p:spPr>
        <p:txBody>
          <a:bodyPr anchor="b">
            <a:normAutofit/>
          </a:bodyPr>
          <a:lstStyle>
            <a:lvl1pPr algn="l">
              <a:defRPr sz="4000">
                <a:solidFill>
                  <a:schemeClr val="tx1"/>
                </a:solidFill>
                <a:latin typeface="Futura" panose="00000500000000000000" pitchFamily="50" charset="0"/>
              </a:defRPr>
            </a:lvl1pPr>
          </a:lstStyle>
          <a:p>
            <a:r>
              <a:rPr lang="en-US"/>
              <a:t>Click to edit Master title style</a:t>
            </a:r>
            <a:endParaRPr lang="en-CA"/>
          </a:p>
        </p:txBody>
      </p:sp>
      <p:cxnSp>
        <p:nvCxnSpPr>
          <p:cNvPr id="7" name="Straight Connector 6">
            <a:extLst>
              <a:ext uri="{FF2B5EF4-FFF2-40B4-BE49-F238E27FC236}">
                <a16:creationId xmlns:a16="http://schemas.microsoft.com/office/drawing/2014/main" id="{9D45D9E5-6D57-4228-8F85-714EF232B9B5}"/>
              </a:ext>
            </a:extLst>
          </p:cNvPr>
          <p:cNvCxnSpPr>
            <a:cxnSpLocks/>
          </p:cNvCxnSpPr>
          <p:nvPr userDrawn="1"/>
        </p:nvCxnSpPr>
        <p:spPr>
          <a:xfrm>
            <a:off x="400050" y="1670336"/>
            <a:ext cx="113982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2176B58F-2755-48F8-848F-288DC0B334E4}"/>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0953587" y="6168788"/>
            <a:ext cx="844713" cy="430531"/>
          </a:xfrm>
          <a:prstGeom prst="rect">
            <a:avLst/>
          </a:prstGeom>
        </p:spPr>
      </p:pic>
    </p:spTree>
    <p:extLst>
      <p:ext uri="{BB962C8B-B14F-4D97-AF65-F5344CB8AC3E}">
        <p14:creationId xmlns:p14="http://schemas.microsoft.com/office/powerpoint/2010/main" val="7741835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B6225-2D9B-4F32-9F0D-541721DDCD05}"/>
              </a:ext>
            </a:extLst>
          </p:cNvPr>
          <p:cNvSpPr>
            <a:spLocks noGrp="1"/>
          </p:cNvSpPr>
          <p:nvPr>
            <p:ph type="title"/>
          </p:nvPr>
        </p:nvSpPr>
        <p:spPr>
          <a:xfrm>
            <a:off x="220980" y="-107475"/>
            <a:ext cx="10515600" cy="1325563"/>
          </a:xfrm>
        </p:spPr>
        <p:txBody>
          <a:bodyPr>
            <a:normAutofit/>
          </a:bodyPr>
          <a:lstStyle>
            <a:lvl1pPr>
              <a:defRPr sz="3200">
                <a:latin typeface="Futura" panose="00000500000000000000" pitchFamily="50" charset="0"/>
              </a:defRPr>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1AF8A97D-8D9D-4CC3-A5F1-134034D70276}"/>
              </a:ext>
            </a:extLst>
          </p:cNvPr>
          <p:cNvSpPr>
            <a:spLocks noGrp="1"/>
          </p:cNvSpPr>
          <p:nvPr>
            <p:ph idx="1"/>
          </p:nvPr>
        </p:nvSpPr>
        <p:spPr>
          <a:xfrm>
            <a:off x="220980" y="911225"/>
            <a:ext cx="10515600" cy="4351338"/>
          </a:xfrm>
        </p:spPr>
        <p:txBody>
          <a:bodyPr>
            <a:normAutofit/>
          </a:bodyPr>
          <a:lstStyle>
            <a:lvl1pPr>
              <a:defRPr sz="2400">
                <a:latin typeface="Futura" panose="00000500000000000000" pitchFamily="50" charset="0"/>
              </a:defRPr>
            </a:lvl1pPr>
            <a:lvl2pPr>
              <a:defRPr sz="2000">
                <a:latin typeface="Futura" panose="00000500000000000000" pitchFamily="50" charset="0"/>
              </a:defRPr>
            </a:lvl2pPr>
            <a:lvl3pPr>
              <a:defRPr sz="1800">
                <a:latin typeface="Futura" panose="00000500000000000000" pitchFamily="50" charset="0"/>
              </a:defRPr>
            </a:lvl3pPr>
            <a:lvl4pPr>
              <a:defRPr sz="1600">
                <a:latin typeface="Futura" panose="00000500000000000000" pitchFamily="50" charset="0"/>
              </a:defRPr>
            </a:lvl4pPr>
            <a:lvl5pPr>
              <a:defRPr sz="1600">
                <a:latin typeface="Futura" panose="00000500000000000000"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Footer Placeholder 4">
            <a:extLst>
              <a:ext uri="{FF2B5EF4-FFF2-40B4-BE49-F238E27FC236}">
                <a16:creationId xmlns:a16="http://schemas.microsoft.com/office/drawing/2014/main" id="{3F435E2E-E8F3-495A-8010-83BEAB80DD36}"/>
              </a:ext>
            </a:extLst>
          </p:cNvPr>
          <p:cNvSpPr>
            <a:spLocks noGrp="1"/>
          </p:cNvSpPr>
          <p:nvPr>
            <p:ph type="ftr" sz="quarter" idx="11"/>
          </p:nvPr>
        </p:nvSpPr>
        <p:spPr>
          <a:xfrm>
            <a:off x="838200" y="6356350"/>
            <a:ext cx="4114800" cy="365125"/>
          </a:xfrm>
        </p:spPr>
        <p:txBody>
          <a:bodyPr/>
          <a:lstStyle>
            <a:lvl1pPr algn="l">
              <a:defRPr>
                <a:solidFill>
                  <a:schemeClr val="tx1"/>
                </a:solidFill>
                <a:latin typeface="Futura" panose="00000500000000000000" pitchFamily="50" charset="0"/>
              </a:defRPr>
            </a:lvl1pPr>
          </a:lstStyle>
          <a:p>
            <a:r>
              <a:rPr lang="en-US"/>
              <a:t>DECK TITLE | DATE</a:t>
            </a:r>
            <a:endParaRPr lang="en-CA"/>
          </a:p>
        </p:txBody>
      </p:sp>
      <p:sp>
        <p:nvSpPr>
          <p:cNvPr id="6" name="Slide Number Placeholder 5">
            <a:extLst>
              <a:ext uri="{FF2B5EF4-FFF2-40B4-BE49-F238E27FC236}">
                <a16:creationId xmlns:a16="http://schemas.microsoft.com/office/drawing/2014/main" id="{34BAD26C-3113-4EFC-AB99-601C62C6462F}"/>
              </a:ext>
            </a:extLst>
          </p:cNvPr>
          <p:cNvSpPr>
            <a:spLocks noGrp="1"/>
          </p:cNvSpPr>
          <p:nvPr>
            <p:ph type="sldNum" sz="quarter" idx="12"/>
          </p:nvPr>
        </p:nvSpPr>
        <p:spPr/>
        <p:txBody>
          <a:bodyPr/>
          <a:lstStyle>
            <a:lvl1pPr>
              <a:defRPr>
                <a:solidFill>
                  <a:schemeClr val="tx1"/>
                </a:solidFill>
                <a:latin typeface="Futura" panose="00000500000000000000" pitchFamily="50" charset="0"/>
              </a:defRPr>
            </a:lvl1pPr>
          </a:lstStyle>
          <a:p>
            <a:fld id="{D03F0896-545F-4B4B-9700-1E0D5527A391}" type="slidenum">
              <a:rPr lang="en-CA" smtClean="0"/>
              <a:pPr/>
              <a:t>‹#›</a:t>
            </a:fld>
            <a:endParaRPr lang="en-CA"/>
          </a:p>
        </p:txBody>
      </p:sp>
      <p:pic>
        <p:nvPicPr>
          <p:cNvPr id="7" name="Picture 6">
            <a:extLst>
              <a:ext uri="{FF2B5EF4-FFF2-40B4-BE49-F238E27FC236}">
                <a16:creationId xmlns:a16="http://schemas.microsoft.com/office/drawing/2014/main" id="{8E63D39D-8FFA-4433-98F0-E26176C32C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0980" y="6421874"/>
            <a:ext cx="475696" cy="242451"/>
          </a:xfrm>
          <a:prstGeom prst="rect">
            <a:avLst/>
          </a:prstGeom>
        </p:spPr>
      </p:pic>
      <p:cxnSp>
        <p:nvCxnSpPr>
          <p:cNvPr id="8" name="Straight Connector 7">
            <a:extLst>
              <a:ext uri="{FF2B5EF4-FFF2-40B4-BE49-F238E27FC236}">
                <a16:creationId xmlns:a16="http://schemas.microsoft.com/office/drawing/2014/main" id="{48153D7D-1A75-4231-8DD5-7C967A6738C5}"/>
              </a:ext>
            </a:extLst>
          </p:cNvPr>
          <p:cNvCxnSpPr>
            <a:cxnSpLocks/>
          </p:cNvCxnSpPr>
          <p:nvPr userDrawn="1"/>
        </p:nvCxnSpPr>
        <p:spPr>
          <a:xfrm>
            <a:off x="400050" y="6314056"/>
            <a:ext cx="113982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52309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Content Placeholder 3">
            <a:extLst>
              <a:ext uri="{FF2B5EF4-FFF2-40B4-BE49-F238E27FC236}">
                <a16:creationId xmlns:a16="http://schemas.microsoft.com/office/drawing/2014/main" id="{1C350AE2-3781-47D7-9E2C-C422ABCE0420}"/>
              </a:ext>
            </a:extLst>
          </p:cNvPr>
          <p:cNvSpPr>
            <a:spLocks noGrp="1"/>
          </p:cNvSpPr>
          <p:nvPr>
            <p:ph sz="half" idx="2"/>
          </p:nvPr>
        </p:nvSpPr>
        <p:spPr>
          <a:xfrm>
            <a:off x="6069996" y="136525"/>
            <a:ext cx="5985523" cy="6086856"/>
          </a:xfrm>
        </p:spPr>
        <p:txBody>
          <a:bodyPr/>
          <a:lstStyle>
            <a:lvl1pPr>
              <a:defRPr>
                <a:latin typeface="Futura" panose="00000500000000000000" pitchFamily="50" charset="0"/>
              </a:defRPr>
            </a:lvl1pPr>
            <a:lvl2pPr>
              <a:defRPr>
                <a:latin typeface="Futura" panose="00000500000000000000" pitchFamily="50" charset="0"/>
              </a:defRPr>
            </a:lvl2pPr>
            <a:lvl3pPr>
              <a:defRPr>
                <a:latin typeface="Futura" panose="00000500000000000000" pitchFamily="50" charset="0"/>
              </a:defRPr>
            </a:lvl3pPr>
            <a:lvl4pPr>
              <a:defRPr>
                <a:latin typeface="Futura" panose="00000500000000000000" pitchFamily="50" charset="0"/>
              </a:defRPr>
            </a:lvl4pPr>
            <a:lvl5pPr>
              <a:defRPr>
                <a:latin typeface="Futura" panose="00000500000000000000"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a:extLst>
              <a:ext uri="{FF2B5EF4-FFF2-40B4-BE49-F238E27FC236}">
                <a16:creationId xmlns:a16="http://schemas.microsoft.com/office/drawing/2014/main" id="{DB3738E9-7D37-4D83-B048-C36DBEA60A35}"/>
              </a:ext>
            </a:extLst>
          </p:cNvPr>
          <p:cNvSpPr>
            <a:spLocks noGrp="1"/>
          </p:cNvSpPr>
          <p:nvPr>
            <p:ph type="title"/>
          </p:nvPr>
        </p:nvSpPr>
        <p:spPr>
          <a:xfrm>
            <a:off x="220980" y="79375"/>
            <a:ext cx="5674494" cy="733425"/>
          </a:xfrm>
        </p:spPr>
        <p:txBody>
          <a:bodyPr anchor="b">
            <a:normAutofit/>
          </a:bodyPr>
          <a:lstStyle>
            <a:lvl1pPr>
              <a:defRPr sz="3200">
                <a:latin typeface="Futura" panose="00000500000000000000" pitchFamily="50" charset="0"/>
              </a:defRPr>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DB6350B9-600B-434E-95B5-71BD507FDC70}"/>
              </a:ext>
            </a:extLst>
          </p:cNvPr>
          <p:cNvSpPr>
            <a:spLocks noGrp="1"/>
          </p:cNvSpPr>
          <p:nvPr>
            <p:ph type="body" idx="1"/>
          </p:nvPr>
        </p:nvSpPr>
        <p:spPr>
          <a:xfrm>
            <a:off x="220980" y="1334294"/>
            <a:ext cx="5674494" cy="1500187"/>
          </a:xfrm>
        </p:spPr>
        <p:txBody>
          <a:bodyPr>
            <a:normAutofit/>
          </a:bodyPr>
          <a:lstStyle>
            <a:lvl1pPr marL="0" indent="0">
              <a:lnSpc>
                <a:spcPct val="150000"/>
              </a:lnSpc>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72C5AD95-846B-4B12-9C8C-07C22C69D9A8}"/>
              </a:ext>
            </a:extLst>
          </p:cNvPr>
          <p:cNvSpPr>
            <a:spLocks noGrp="1"/>
          </p:cNvSpPr>
          <p:nvPr>
            <p:ph type="ftr" sz="quarter" idx="11"/>
          </p:nvPr>
        </p:nvSpPr>
        <p:spPr>
          <a:xfrm>
            <a:off x="838200" y="6428070"/>
            <a:ext cx="4114800" cy="365125"/>
          </a:xfrm>
        </p:spPr>
        <p:txBody>
          <a:bodyPr/>
          <a:lstStyle>
            <a:lvl1pPr algn="l">
              <a:defRPr>
                <a:solidFill>
                  <a:schemeClr val="tx1"/>
                </a:solidFill>
                <a:latin typeface="Futura" panose="00000500000000000000" pitchFamily="50" charset="0"/>
              </a:defRPr>
            </a:lvl1pPr>
          </a:lstStyle>
          <a:p>
            <a:r>
              <a:rPr lang="en-CA"/>
              <a:t>DECK TITLE | DATE</a:t>
            </a:r>
          </a:p>
        </p:txBody>
      </p:sp>
      <p:sp>
        <p:nvSpPr>
          <p:cNvPr id="6" name="Slide Number Placeholder 5">
            <a:extLst>
              <a:ext uri="{FF2B5EF4-FFF2-40B4-BE49-F238E27FC236}">
                <a16:creationId xmlns:a16="http://schemas.microsoft.com/office/drawing/2014/main" id="{658E24B8-04A3-4BCB-9269-4A7C795E031E}"/>
              </a:ext>
            </a:extLst>
          </p:cNvPr>
          <p:cNvSpPr>
            <a:spLocks noGrp="1"/>
          </p:cNvSpPr>
          <p:nvPr>
            <p:ph type="sldNum" sz="quarter" idx="12"/>
          </p:nvPr>
        </p:nvSpPr>
        <p:spPr>
          <a:xfrm>
            <a:off x="9166412" y="6428070"/>
            <a:ext cx="2743200" cy="365125"/>
          </a:xfrm>
        </p:spPr>
        <p:txBody>
          <a:bodyPr/>
          <a:lstStyle>
            <a:lvl1pPr>
              <a:defRPr>
                <a:solidFill>
                  <a:schemeClr val="tx1"/>
                </a:solidFill>
                <a:latin typeface="Futura" panose="00000500000000000000" pitchFamily="50" charset="0"/>
              </a:defRPr>
            </a:lvl1pPr>
          </a:lstStyle>
          <a:p>
            <a:fld id="{D03F0896-545F-4B4B-9700-1E0D5527A391}" type="slidenum">
              <a:rPr lang="en-CA" smtClean="0"/>
              <a:pPr/>
              <a:t>‹#›</a:t>
            </a:fld>
            <a:endParaRPr lang="en-CA"/>
          </a:p>
        </p:txBody>
      </p:sp>
      <p:pic>
        <p:nvPicPr>
          <p:cNvPr id="9" name="Picture 8">
            <a:extLst>
              <a:ext uri="{FF2B5EF4-FFF2-40B4-BE49-F238E27FC236}">
                <a16:creationId xmlns:a16="http://schemas.microsoft.com/office/drawing/2014/main" id="{3623284A-2735-429D-9B7E-67D6528871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0980" y="6493594"/>
            <a:ext cx="475696" cy="242451"/>
          </a:xfrm>
          <a:prstGeom prst="rect">
            <a:avLst/>
          </a:prstGeom>
        </p:spPr>
      </p:pic>
    </p:spTree>
    <p:extLst>
      <p:ext uri="{BB962C8B-B14F-4D97-AF65-F5344CB8AC3E}">
        <p14:creationId xmlns:p14="http://schemas.microsoft.com/office/powerpoint/2010/main" val="20848906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0" name="Content Placeholder 3">
            <a:extLst>
              <a:ext uri="{FF2B5EF4-FFF2-40B4-BE49-F238E27FC236}">
                <a16:creationId xmlns:a16="http://schemas.microsoft.com/office/drawing/2014/main" id="{1C350AE2-3781-47D7-9E2C-C422ABCE0420}"/>
              </a:ext>
            </a:extLst>
          </p:cNvPr>
          <p:cNvSpPr>
            <a:spLocks noGrp="1"/>
          </p:cNvSpPr>
          <p:nvPr>
            <p:ph sz="half" idx="2"/>
          </p:nvPr>
        </p:nvSpPr>
        <p:spPr>
          <a:xfrm>
            <a:off x="110477" y="136525"/>
            <a:ext cx="5985523" cy="6086856"/>
          </a:xfrm>
        </p:spPr>
        <p:txBody>
          <a:bodyPr/>
          <a:lstStyle>
            <a:lvl1pPr>
              <a:defRPr>
                <a:latin typeface="Futura" panose="00000500000000000000" pitchFamily="50" charset="0"/>
              </a:defRPr>
            </a:lvl1pPr>
            <a:lvl2pPr>
              <a:defRPr>
                <a:latin typeface="Futura" panose="00000500000000000000" pitchFamily="50" charset="0"/>
              </a:defRPr>
            </a:lvl2pPr>
            <a:lvl3pPr>
              <a:defRPr>
                <a:latin typeface="Futura" panose="00000500000000000000" pitchFamily="50" charset="0"/>
              </a:defRPr>
            </a:lvl3pPr>
            <a:lvl4pPr>
              <a:defRPr>
                <a:latin typeface="Futura" panose="00000500000000000000" pitchFamily="50" charset="0"/>
              </a:defRPr>
            </a:lvl4pPr>
            <a:lvl5pPr>
              <a:defRPr>
                <a:latin typeface="Futura" panose="00000500000000000000"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a:extLst>
              <a:ext uri="{FF2B5EF4-FFF2-40B4-BE49-F238E27FC236}">
                <a16:creationId xmlns:a16="http://schemas.microsoft.com/office/drawing/2014/main" id="{DB3738E9-7D37-4D83-B048-C36DBEA60A35}"/>
              </a:ext>
            </a:extLst>
          </p:cNvPr>
          <p:cNvSpPr>
            <a:spLocks noGrp="1"/>
          </p:cNvSpPr>
          <p:nvPr>
            <p:ph type="title"/>
          </p:nvPr>
        </p:nvSpPr>
        <p:spPr>
          <a:xfrm>
            <a:off x="6235118" y="79375"/>
            <a:ext cx="5674494" cy="733425"/>
          </a:xfrm>
        </p:spPr>
        <p:txBody>
          <a:bodyPr anchor="b">
            <a:normAutofit/>
          </a:bodyPr>
          <a:lstStyle>
            <a:lvl1pPr>
              <a:defRPr sz="3200">
                <a:latin typeface="Futura" panose="00000500000000000000" pitchFamily="50" charset="0"/>
              </a:defRPr>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DB6350B9-600B-434E-95B5-71BD507FDC70}"/>
              </a:ext>
            </a:extLst>
          </p:cNvPr>
          <p:cNvSpPr>
            <a:spLocks noGrp="1"/>
          </p:cNvSpPr>
          <p:nvPr>
            <p:ph type="body" idx="1"/>
          </p:nvPr>
        </p:nvSpPr>
        <p:spPr>
          <a:xfrm>
            <a:off x="6235118" y="1334294"/>
            <a:ext cx="5674494" cy="1500187"/>
          </a:xfrm>
        </p:spPr>
        <p:txBody>
          <a:bodyPr>
            <a:normAutofit/>
          </a:bodyPr>
          <a:lstStyle>
            <a:lvl1pPr marL="0" indent="0">
              <a:lnSpc>
                <a:spcPct val="150000"/>
              </a:lnSpc>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72C5AD95-846B-4B12-9C8C-07C22C69D9A8}"/>
              </a:ext>
            </a:extLst>
          </p:cNvPr>
          <p:cNvSpPr>
            <a:spLocks noGrp="1"/>
          </p:cNvSpPr>
          <p:nvPr>
            <p:ph type="ftr" sz="quarter" idx="11"/>
          </p:nvPr>
        </p:nvSpPr>
        <p:spPr>
          <a:xfrm>
            <a:off x="838200" y="6428070"/>
            <a:ext cx="4114800" cy="365125"/>
          </a:xfrm>
        </p:spPr>
        <p:txBody>
          <a:bodyPr/>
          <a:lstStyle>
            <a:lvl1pPr algn="l">
              <a:defRPr>
                <a:solidFill>
                  <a:schemeClr val="tx1"/>
                </a:solidFill>
                <a:latin typeface="Futura" panose="00000500000000000000" pitchFamily="50" charset="0"/>
              </a:defRPr>
            </a:lvl1pPr>
          </a:lstStyle>
          <a:p>
            <a:r>
              <a:rPr lang="en-CA"/>
              <a:t>DECK TITLE | DATE</a:t>
            </a:r>
          </a:p>
        </p:txBody>
      </p:sp>
      <p:sp>
        <p:nvSpPr>
          <p:cNvPr id="6" name="Slide Number Placeholder 5">
            <a:extLst>
              <a:ext uri="{FF2B5EF4-FFF2-40B4-BE49-F238E27FC236}">
                <a16:creationId xmlns:a16="http://schemas.microsoft.com/office/drawing/2014/main" id="{658E24B8-04A3-4BCB-9269-4A7C795E031E}"/>
              </a:ext>
            </a:extLst>
          </p:cNvPr>
          <p:cNvSpPr>
            <a:spLocks noGrp="1"/>
          </p:cNvSpPr>
          <p:nvPr>
            <p:ph type="sldNum" sz="quarter" idx="12"/>
          </p:nvPr>
        </p:nvSpPr>
        <p:spPr>
          <a:xfrm>
            <a:off x="9166412" y="6428070"/>
            <a:ext cx="2743200" cy="365125"/>
          </a:xfrm>
        </p:spPr>
        <p:txBody>
          <a:bodyPr/>
          <a:lstStyle>
            <a:lvl1pPr>
              <a:defRPr>
                <a:solidFill>
                  <a:schemeClr val="tx1"/>
                </a:solidFill>
                <a:latin typeface="Futura" panose="00000500000000000000" pitchFamily="50" charset="0"/>
              </a:defRPr>
            </a:lvl1pPr>
          </a:lstStyle>
          <a:p>
            <a:fld id="{D03F0896-545F-4B4B-9700-1E0D5527A391}" type="slidenum">
              <a:rPr lang="en-CA" smtClean="0"/>
              <a:pPr/>
              <a:t>‹#›</a:t>
            </a:fld>
            <a:endParaRPr lang="en-CA"/>
          </a:p>
        </p:txBody>
      </p:sp>
      <p:pic>
        <p:nvPicPr>
          <p:cNvPr id="9" name="Picture 8">
            <a:extLst>
              <a:ext uri="{FF2B5EF4-FFF2-40B4-BE49-F238E27FC236}">
                <a16:creationId xmlns:a16="http://schemas.microsoft.com/office/drawing/2014/main" id="{3623284A-2735-429D-9B7E-67D6528871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0980" y="6493594"/>
            <a:ext cx="475696" cy="242451"/>
          </a:xfrm>
          <a:prstGeom prst="rect">
            <a:avLst/>
          </a:prstGeom>
        </p:spPr>
      </p:pic>
    </p:spTree>
    <p:extLst>
      <p:ext uri="{BB962C8B-B14F-4D97-AF65-F5344CB8AC3E}">
        <p14:creationId xmlns:p14="http://schemas.microsoft.com/office/powerpoint/2010/main" val="16306148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B6225-2D9B-4F32-9F0D-541721DDCD05}"/>
              </a:ext>
            </a:extLst>
          </p:cNvPr>
          <p:cNvSpPr>
            <a:spLocks noGrp="1"/>
          </p:cNvSpPr>
          <p:nvPr>
            <p:ph type="title"/>
          </p:nvPr>
        </p:nvSpPr>
        <p:spPr>
          <a:xfrm>
            <a:off x="838200" y="2415806"/>
            <a:ext cx="10515600" cy="1325563"/>
          </a:xfrm>
        </p:spPr>
        <p:txBody>
          <a:bodyPr>
            <a:normAutofit/>
          </a:bodyPr>
          <a:lstStyle>
            <a:lvl1pPr>
              <a:defRPr sz="3200">
                <a:latin typeface="Futura" panose="00000500000000000000" pitchFamily="50" charset="0"/>
              </a:defRPr>
            </a:lvl1pPr>
          </a:lstStyle>
          <a:p>
            <a:r>
              <a:rPr lang="en-US"/>
              <a:t>Click to edit Master title style</a:t>
            </a:r>
            <a:endParaRPr lang="en-CA"/>
          </a:p>
        </p:txBody>
      </p:sp>
      <p:sp>
        <p:nvSpPr>
          <p:cNvPr id="5" name="Footer Placeholder 4">
            <a:extLst>
              <a:ext uri="{FF2B5EF4-FFF2-40B4-BE49-F238E27FC236}">
                <a16:creationId xmlns:a16="http://schemas.microsoft.com/office/drawing/2014/main" id="{3F435E2E-E8F3-495A-8010-83BEAB80DD36}"/>
              </a:ext>
            </a:extLst>
          </p:cNvPr>
          <p:cNvSpPr>
            <a:spLocks noGrp="1"/>
          </p:cNvSpPr>
          <p:nvPr>
            <p:ph type="ftr" sz="quarter" idx="11"/>
          </p:nvPr>
        </p:nvSpPr>
        <p:spPr>
          <a:xfrm>
            <a:off x="838200" y="6356350"/>
            <a:ext cx="4114800" cy="365125"/>
          </a:xfrm>
        </p:spPr>
        <p:txBody>
          <a:bodyPr/>
          <a:lstStyle>
            <a:lvl1pPr algn="l">
              <a:defRPr>
                <a:solidFill>
                  <a:schemeClr val="tx1"/>
                </a:solidFill>
                <a:latin typeface="Futura" panose="00000500000000000000" pitchFamily="50" charset="0"/>
              </a:defRPr>
            </a:lvl1pPr>
          </a:lstStyle>
          <a:p>
            <a:r>
              <a:rPr lang="en-US"/>
              <a:t>DECK TITLE | DATE</a:t>
            </a:r>
            <a:endParaRPr lang="en-CA"/>
          </a:p>
        </p:txBody>
      </p:sp>
      <p:sp>
        <p:nvSpPr>
          <p:cNvPr id="6" name="Slide Number Placeholder 5">
            <a:extLst>
              <a:ext uri="{FF2B5EF4-FFF2-40B4-BE49-F238E27FC236}">
                <a16:creationId xmlns:a16="http://schemas.microsoft.com/office/drawing/2014/main" id="{34BAD26C-3113-4EFC-AB99-601C62C6462F}"/>
              </a:ext>
            </a:extLst>
          </p:cNvPr>
          <p:cNvSpPr>
            <a:spLocks noGrp="1"/>
          </p:cNvSpPr>
          <p:nvPr>
            <p:ph type="sldNum" sz="quarter" idx="12"/>
          </p:nvPr>
        </p:nvSpPr>
        <p:spPr>
          <a:xfrm>
            <a:off x="9318808" y="6356350"/>
            <a:ext cx="2743200" cy="365125"/>
          </a:xfrm>
        </p:spPr>
        <p:txBody>
          <a:bodyPr/>
          <a:lstStyle>
            <a:lvl1pPr>
              <a:defRPr>
                <a:solidFill>
                  <a:schemeClr val="tx1"/>
                </a:solidFill>
                <a:latin typeface="Futura" panose="00000500000000000000" pitchFamily="50" charset="0"/>
              </a:defRPr>
            </a:lvl1pPr>
          </a:lstStyle>
          <a:p>
            <a:fld id="{D03F0896-545F-4B4B-9700-1E0D5527A391}" type="slidenum">
              <a:rPr lang="en-CA" smtClean="0"/>
              <a:pPr/>
              <a:t>‹#›</a:t>
            </a:fld>
            <a:endParaRPr lang="en-CA"/>
          </a:p>
        </p:txBody>
      </p:sp>
      <p:pic>
        <p:nvPicPr>
          <p:cNvPr id="7" name="Picture 6">
            <a:extLst>
              <a:ext uri="{FF2B5EF4-FFF2-40B4-BE49-F238E27FC236}">
                <a16:creationId xmlns:a16="http://schemas.microsoft.com/office/drawing/2014/main" id="{8E63D39D-8FFA-4433-98F0-E26176C32C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0980" y="6421874"/>
            <a:ext cx="475696" cy="242451"/>
          </a:xfrm>
          <a:prstGeom prst="rect">
            <a:avLst/>
          </a:prstGeom>
        </p:spPr>
      </p:pic>
    </p:spTree>
    <p:extLst>
      <p:ext uri="{BB962C8B-B14F-4D97-AF65-F5344CB8AC3E}">
        <p14:creationId xmlns:p14="http://schemas.microsoft.com/office/powerpoint/2010/main" val="24807566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2D59F-CC31-40CA-AA1F-0D617BE9C5C5}"/>
              </a:ext>
            </a:extLst>
          </p:cNvPr>
          <p:cNvSpPr>
            <a:spLocks noGrp="1"/>
          </p:cNvSpPr>
          <p:nvPr>
            <p:ph type="title"/>
          </p:nvPr>
        </p:nvSpPr>
        <p:spPr/>
        <p:txBody>
          <a:bodyPr/>
          <a:lstStyle>
            <a:lvl1pPr>
              <a:defRPr>
                <a:latin typeface="Futura" panose="00000500000000000000" pitchFamily="50" charset="0"/>
              </a:defRPr>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4840ACC0-4655-4CBD-96EC-7028522F9710}"/>
              </a:ext>
            </a:extLst>
          </p:cNvPr>
          <p:cNvSpPr>
            <a:spLocks noGrp="1"/>
          </p:cNvSpPr>
          <p:nvPr>
            <p:ph sz="half" idx="1"/>
          </p:nvPr>
        </p:nvSpPr>
        <p:spPr>
          <a:xfrm>
            <a:off x="838200" y="1825625"/>
            <a:ext cx="5181600" cy="4351338"/>
          </a:xfrm>
        </p:spPr>
        <p:txBody>
          <a:bodyPr/>
          <a:lstStyle>
            <a:lvl1pPr>
              <a:defRPr>
                <a:latin typeface="Futura" panose="00000500000000000000" pitchFamily="50" charset="0"/>
              </a:defRPr>
            </a:lvl1pPr>
            <a:lvl2pPr>
              <a:defRPr>
                <a:latin typeface="Futura" panose="00000500000000000000" pitchFamily="50" charset="0"/>
              </a:defRPr>
            </a:lvl2pPr>
            <a:lvl3pPr>
              <a:defRPr>
                <a:latin typeface="Futura" panose="00000500000000000000" pitchFamily="50" charset="0"/>
              </a:defRPr>
            </a:lvl3pPr>
            <a:lvl4pPr>
              <a:defRPr>
                <a:latin typeface="Futura" panose="00000500000000000000" pitchFamily="50" charset="0"/>
              </a:defRPr>
            </a:lvl4pPr>
            <a:lvl5pPr>
              <a:defRPr>
                <a:latin typeface="Futura" panose="00000500000000000000"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A0202C6C-33A5-4AF3-BED0-0A7C05045207}"/>
              </a:ext>
            </a:extLst>
          </p:cNvPr>
          <p:cNvSpPr>
            <a:spLocks noGrp="1"/>
          </p:cNvSpPr>
          <p:nvPr>
            <p:ph sz="half" idx="2"/>
          </p:nvPr>
        </p:nvSpPr>
        <p:spPr>
          <a:xfrm>
            <a:off x="6172200" y="1825625"/>
            <a:ext cx="5181600" cy="4351338"/>
          </a:xfrm>
        </p:spPr>
        <p:txBody>
          <a:bodyPr/>
          <a:lstStyle>
            <a:lvl1pPr>
              <a:defRPr>
                <a:latin typeface="Futura" panose="00000500000000000000" pitchFamily="50" charset="0"/>
              </a:defRPr>
            </a:lvl1pPr>
            <a:lvl2pPr>
              <a:defRPr>
                <a:latin typeface="Futura" panose="00000500000000000000" pitchFamily="50" charset="0"/>
              </a:defRPr>
            </a:lvl2pPr>
            <a:lvl3pPr>
              <a:defRPr>
                <a:latin typeface="Futura" panose="00000500000000000000" pitchFamily="50" charset="0"/>
              </a:defRPr>
            </a:lvl3pPr>
            <a:lvl4pPr>
              <a:defRPr>
                <a:latin typeface="Futura" panose="00000500000000000000" pitchFamily="50" charset="0"/>
              </a:defRPr>
            </a:lvl4pPr>
            <a:lvl5pPr>
              <a:defRPr>
                <a:latin typeface="Futura" panose="00000500000000000000"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DBA077D0-57FA-4402-B5D8-54DA47512EDB}"/>
              </a:ext>
            </a:extLst>
          </p:cNvPr>
          <p:cNvSpPr>
            <a:spLocks noGrp="1"/>
          </p:cNvSpPr>
          <p:nvPr>
            <p:ph type="dt" sz="half" idx="10"/>
          </p:nvPr>
        </p:nvSpPr>
        <p:spPr/>
        <p:txBody>
          <a:bodyPr/>
          <a:lstStyle/>
          <a:p>
            <a:r>
              <a:rPr lang="en-US"/>
              <a:t>13/01/2020</a:t>
            </a:r>
            <a:endParaRPr lang="en-CA"/>
          </a:p>
        </p:txBody>
      </p:sp>
      <p:sp>
        <p:nvSpPr>
          <p:cNvPr id="6" name="Footer Placeholder 5">
            <a:extLst>
              <a:ext uri="{FF2B5EF4-FFF2-40B4-BE49-F238E27FC236}">
                <a16:creationId xmlns:a16="http://schemas.microsoft.com/office/drawing/2014/main" id="{D1B12059-7F69-49BB-B206-FC12ECBAA2F6}"/>
              </a:ext>
            </a:extLst>
          </p:cNvPr>
          <p:cNvSpPr>
            <a:spLocks noGrp="1"/>
          </p:cNvSpPr>
          <p:nvPr>
            <p:ph type="ftr" sz="quarter" idx="11"/>
          </p:nvPr>
        </p:nvSpPr>
        <p:spPr/>
        <p:txBody>
          <a:bodyPr/>
          <a:lstStyle/>
          <a:p>
            <a:r>
              <a:rPr lang="en-CA"/>
              <a:t>DECK TITLE | DATE</a:t>
            </a:r>
          </a:p>
        </p:txBody>
      </p:sp>
      <p:sp>
        <p:nvSpPr>
          <p:cNvPr id="7" name="Slide Number Placeholder 6">
            <a:extLst>
              <a:ext uri="{FF2B5EF4-FFF2-40B4-BE49-F238E27FC236}">
                <a16:creationId xmlns:a16="http://schemas.microsoft.com/office/drawing/2014/main" id="{06B62054-A64C-478A-B5AB-6A0CF3C8E307}"/>
              </a:ext>
            </a:extLst>
          </p:cNvPr>
          <p:cNvSpPr>
            <a:spLocks noGrp="1"/>
          </p:cNvSpPr>
          <p:nvPr>
            <p:ph type="sldNum" sz="quarter" idx="12"/>
          </p:nvPr>
        </p:nvSpPr>
        <p:spPr/>
        <p:txBody>
          <a:bodyPr/>
          <a:lstStyle/>
          <a:p>
            <a:fld id="{D03F0896-545F-4B4B-9700-1E0D5527A391}" type="slidenum">
              <a:rPr lang="en-CA" smtClean="0"/>
              <a:t>‹#›</a:t>
            </a:fld>
            <a:endParaRPr lang="en-CA"/>
          </a:p>
        </p:txBody>
      </p:sp>
    </p:spTree>
    <p:extLst>
      <p:ext uri="{BB962C8B-B14F-4D97-AF65-F5344CB8AC3E}">
        <p14:creationId xmlns:p14="http://schemas.microsoft.com/office/powerpoint/2010/main" val="2065081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5CAF6-43FA-4248-83D6-77E172F9CB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48CFF9-A7B0-4C1D-A9F6-63A34E986B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758CDA-2CF3-4075-AD1B-F3B8FBA9D853}"/>
              </a:ext>
            </a:extLst>
          </p:cNvPr>
          <p:cNvSpPr>
            <a:spLocks noGrp="1"/>
          </p:cNvSpPr>
          <p:nvPr>
            <p:ph type="dt" sz="half" idx="10"/>
          </p:nvPr>
        </p:nvSpPr>
        <p:spPr/>
        <p:txBody>
          <a:bodyPr/>
          <a:lstStyle/>
          <a:p>
            <a:fld id="{C11F12A8-8EB5-4E7B-95A1-727B98868CFA}" type="datetimeFigureOut">
              <a:rPr lang="en-US" smtClean="0"/>
              <a:t>1/11/2023</a:t>
            </a:fld>
            <a:endParaRPr lang="en-US"/>
          </a:p>
        </p:txBody>
      </p:sp>
      <p:sp>
        <p:nvSpPr>
          <p:cNvPr id="5" name="Footer Placeholder 4">
            <a:extLst>
              <a:ext uri="{FF2B5EF4-FFF2-40B4-BE49-F238E27FC236}">
                <a16:creationId xmlns:a16="http://schemas.microsoft.com/office/drawing/2014/main" id="{9482288E-C11F-4216-8C95-0E68F9C7DB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177798-7BC6-47DE-AFAF-AFF20DC85857}"/>
              </a:ext>
            </a:extLst>
          </p:cNvPr>
          <p:cNvSpPr>
            <a:spLocks noGrp="1"/>
          </p:cNvSpPr>
          <p:nvPr>
            <p:ph type="sldNum" sz="quarter" idx="12"/>
          </p:nvPr>
        </p:nvSpPr>
        <p:spPr/>
        <p:txBody>
          <a:bodyPr/>
          <a:lstStyle/>
          <a:p>
            <a:fld id="{10EEB89F-45F9-4EE7-946B-69D3B2142B0E}" type="slidenum">
              <a:rPr lang="en-US" smtClean="0"/>
              <a:t>‹#›</a:t>
            </a:fld>
            <a:endParaRPr lang="en-US"/>
          </a:p>
        </p:txBody>
      </p:sp>
    </p:spTree>
    <p:extLst>
      <p:ext uri="{BB962C8B-B14F-4D97-AF65-F5344CB8AC3E}">
        <p14:creationId xmlns:p14="http://schemas.microsoft.com/office/powerpoint/2010/main" val="17998780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5BC90-A8D3-4934-949A-80C0306A73AF}"/>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F52708D8-1E30-489F-AFFC-6B9E90EA5C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020FCC-4F31-4E09-BC2E-3A792E0B5C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2624FB73-DB23-403F-BE77-F92BF3A013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E25327D-7566-4BB8-98B4-F238C9084D3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8B02D70D-C0C9-49CE-94F0-56CC3E72AB29}"/>
              </a:ext>
            </a:extLst>
          </p:cNvPr>
          <p:cNvSpPr>
            <a:spLocks noGrp="1"/>
          </p:cNvSpPr>
          <p:nvPr>
            <p:ph type="dt" sz="half" idx="10"/>
          </p:nvPr>
        </p:nvSpPr>
        <p:spPr/>
        <p:txBody>
          <a:bodyPr/>
          <a:lstStyle/>
          <a:p>
            <a:r>
              <a:rPr lang="en-US"/>
              <a:t>13/01/2020</a:t>
            </a:r>
            <a:endParaRPr lang="en-CA"/>
          </a:p>
        </p:txBody>
      </p:sp>
      <p:sp>
        <p:nvSpPr>
          <p:cNvPr id="8" name="Footer Placeholder 7">
            <a:extLst>
              <a:ext uri="{FF2B5EF4-FFF2-40B4-BE49-F238E27FC236}">
                <a16:creationId xmlns:a16="http://schemas.microsoft.com/office/drawing/2014/main" id="{A83F6EF9-669C-42D3-9A87-8EE8D3984778}"/>
              </a:ext>
            </a:extLst>
          </p:cNvPr>
          <p:cNvSpPr>
            <a:spLocks noGrp="1"/>
          </p:cNvSpPr>
          <p:nvPr>
            <p:ph type="ftr" sz="quarter" idx="11"/>
          </p:nvPr>
        </p:nvSpPr>
        <p:spPr/>
        <p:txBody>
          <a:bodyPr/>
          <a:lstStyle/>
          <a:p>
            <a:r>
              <a:rPr lang="en-CA"/>
              <a:t>DECK TITLE | DATE</a:t>
            </a:r>
          </a:p>
        </p:txBody>
      </p:sp>
      <p:sp>
        <p:nvSpPr>
          <p:cNvPr id="9" name="Slide Number Placeholder 8">
            <a:extLst>
              <a:ext uri="{FF2B5EF4-FFF2-40B4-BE49-F238E27FC236}">
                <a16:creationId xmlns:a16="http://schemas.microsoft.com/office/drawing/2014/main" id="{66285602-3712-4FF0-A7E3-8A26D297B8AF}"/>
              </a:ext>
            </a:extLst>
          </p:cNvPr>
          <p:cNvSpPr>
            <a:spLocks noGrp="1"/>
          </p:cNvSpPr>
          <p:nvPr>
            <p:ph type="sldNum" sz="quarter" idx="12"/>
          </p:nvPr>
        </p:nvSpPr>
        <p:spPr/>
        <p:txBody>
          <a:bodyPr/>
          <a:lstStyle/>
          <a:p>
            <a:fld id="{D03F0896-545F-4B4B-9700-1E0D5527A391}" type="slidenum">
              <a:rPr lang="en-CA" smtClean="0"/>
              <a:t>‹#›</a:t>
            </a:fld>
            <a:endParaRPr lang="en-CA"/>
          </a:p>
        </p:txBody>
      </p:sp>
    </p:spTree>
    <p:extLst>
      <p:ext uri="{BB962C8B-B14F-4D97-AF65-F5344CB8AC3E}">
        <p14:creationId xmlns:p14="http://schemas.microsoft.com/office/powerpoint/2010/main" val="14033854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45688-7627-4E12-AF39-974C2806C0BA}"/>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AAEAEE75-354F-4450-81C4-34CF5927DCC1}"/>
              </a:ext>
            </a:extLst>
          </p:cNvPr>
          <p:cNvSpPr>
            <a:spLocks noGrp="1"/>
          </p:cNvSpPr>
          <p:nvPr>
            <p:ph type="dt" sz="half" idx="10"/>
          </p:nvPr>
        </p:nvSpPr>
        <p:spPr/>
        <p:txBody>
          <a:bodyPr/>
          <a:lstStyle/>
          <a:p>
            <a:r>
              <a:rPr lang="en-US"/>
              <a:t>13/01/2020</a:t>
            </a:r>
            <a:endParaRPr lang="en-CA"/>
          </a:p>
        </p:txBody>
      </p:sp>
      <p:sp>
        <p:nvSpPr>
          <p:cNvPr id="4" name="Footer Placeholder 3">
            <a:extLst>
              <a:ext uri="{FF2B5EF4-FFF2-40B4-BE49-F238E27FC236}">
                <a16:creationId xmlns:a16="http://schemas.microsoft.com/office/drawing/2014/main" id="{1EC0A0C0-F751-42F7-999D-57169C0F7933}"/>
              </a:ext>
            </a:extLst>
          </p:cNvPr>
          <p:cNvSpPr>
            <a:spLocks noGrp="1"/>
          </p:cNvSpPr>
          <p:nvPr>
            <p:ph type="ftr" sz="quarter" idx="11"/>
          </p:nvPr>
        </p:nvSpPr>
        <p:spPr/>
        <p:txBody>
          <a:bodyPr/>
          <a:lstStyle/>
          <a:p>
            <a:r>
              <a:rPr lang="en-CA"/>
              <a:t>DECK TITLE | DATE</a:t>
            </a:r>
          </a:p>
        </p:txBody>
      </p:sp>
      <p:sp>
        <p:nvSpPr>
          <p:cNvPr id="5" name="Slide Number Placeholder 4">
            <a:extLst>
              <a:ext uri="{FF2B5EF4-FFF2-40B4-BE49-F238E27FC236}">
                <a16:creationId xmlns:a16="http://schemas.microsoft.com/office/drawing/2014/main" id="{BF34D100-280C-4C0C-8616-3BACD9CB49B0}"/>
              </a:ext>
            </a:extLst>
          </p:cNvPr>
          <p:cNvSpPr>
            <a:spLocks noGrp="1"/>
          </p:cNvSpPr>
          <p:nvPr>
            <p:ph type="sldNum" sz="quarter" idx="12"/>
          </p:nvPr>
        </p:nvSpPr>
        <p:spPr/>
        <p:txBody>
          <a:bodyPr/>
          <a:lstStyle/>
          <a:p>
            <a:fld id="{D03F0896-545F-4B4B-9700-1E0D5527A391}" type="slidenum">
              <a:rPr lang="en-CA" smtClean="0"/>
              <a:t>‹#›</a:t>
            </a:fld>
            <a:endParaRPr lang="en-CA"/>
          </a:p>
        </p:txBody>
      </p:sp>
    </p:spTree>
    <p:extLst>
      <p:ext uri="{BB962C8B-B14F-4D97-AF65-F5344CB8AC3E}">
        <p14:creationId xmlns:p14="http://schemas.microsoft.com/office/powerpoint/2010/main" val="6055213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E90918-A296-42CB-96AD-AD9DCB231594}"/>
              </a:ext>
            </a:extLst>
          </p:cNvPr>
          <p:cNvSpPr>
            <a:spLocks noGrp="1"/>
          </p:cNvSpPr>
          <p:nvPr>
            <p:ph type="dt" sz="half" idx="10"/>
          </p:nvPr>
        </p:nvSpPr>
        <p:spPr/>
        <p:txBody>
          <a:bodyPr/>
          <a:lstStyle/>
          <a:p>
            <a:r>
              <a:rPr lang="en-US"/>
              <a:t>13/01/2020</a:t>
            </a:r>
            <a:endParaRPr lang="en-CA"/>
          </a:p>
        </p:txBody>
      </p:sp>
      <p:sp>
        <p:nvSpPr>
          <p:cNvPr id="3" name="Footer Placeholder 2">
            <a:extLst>
              <a:ext uri="{FF2B5EF4-FFF2-40B4-BE49-F238E27FC236}">
                <a16:creationId xmlns:a16="http://schemas.microsoft.com/office/drawing/2014/main" id="{498F6C70-C87D-4943-8DA4-C05BB4885D3C}"/>
              </a:ext>
            </a:extLst>
          </p:cNvPr>
          <p:cNvSpPr>
            <a:spLocks noGrp="1"/>
          </p:cNvSpPr>
          <p:nvPr>
            <p:ph type="ftr" sz="quarter" idx="11"/>
          </p:nvPr>
        </p:nvSpPr>
        <p:spPr/>
        <p:txBody>
          <a:bodyPr/>
          <a:lstStyle/>
          <a:p>
            <a:r>
              <a:rPr lang="en-CA"/>
              <a:t>DECK TITLE | DATE</a:t>
            </a:r>
          </a:p>
        </p:txBody>
      </p:sp>
      <p:sp>
        <p:nvSpPr>
          <p:cNvPr id="4" name="Slide Number Placeholder 3">
            <a:extLst>
              <a:ext uri="{FF2B5EF4-FFF2-40B4-BE49-F238E27FC236}">
                <a16:creationId xmlns:a16="http://schemas.microsoft.com/office/drawing/2014/main" id="{FD0DAC0F-C310-4F86-AF39-885DD7EE7179}"/>
              </a:ext>
            </a:extLst>
          </p:cNvPr>
          <p:cNvSpPr>
            <a:spLocks noGrp="1"/>
          </p:cNvSpPr>
          <p:nvPr>
            <p:ph type="sldNum" sz="quarter" idx="12"/>
          </p:nvPr>
        </p:nvSpPr>
        <p:spPr/>
        <p:txBody>
          <a:bodyPr/>
          <a:lstStyle/>
          <a:p>
            <a:fld id="{D03F0896-545F-4B4B-9700-1E0D5527A391}" type="slidenum">
              <a:rPr lang="en-CA" smtClean="0"/>
              <a:t>‹#›</a:t>
            </a:fld>
            <a:endParaRPr lang="en-CA"/>
          </a:p>
        </p:txBody>
      </p:sp>
    </p:spTree>
    <p:extLst>
      <p:ext uri="{BB962C8B-B14F-4D97-AF65-F5344CB8AC3E}">
        <p14:creationId xmlns:p14="http://schemas.microsoft.com/office/powerpoint/2010/main" val="5883815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577D4-5168-4F71-B7E1-9C4D645315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184EC7DD-EBA8-4999-A697-E6DC775134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54660ECF-C92A-46F6-B19B-AA98A87EC8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71E104-6516-485E-A979-431947396FD8}"/>
              </a:ext>
            </a:extLst>
          </p:cNvPr>
          <p:cNvSpPr>
            <a:spLocks noGrp="1"/>
          </p:cNvSpPr>
          <p:nvPr>
            <p:ph type="dt" sz="half" idx="10"/>
          </p:nvPr>
        </p:nvSpPr>
        <p:spPr/>
        <p:txBody>
          <a:bodyPr/>
          <a:lstStyle/>
          <a:p>
            <a:r>
              <a:rPr lang="en-US"/>
              <a:t>13/01/2020</a:t>
            </a:r>
            <a:endParaRPr lang="en-CA"/>
          </a:p>
        </p:txBody>
      </p:sp>
      <p:sp>
        <p:nvSpPr>
          <p:cNvPr id="6" name="Footer Placeholder 5">
            <a:extLst>
              <a:ext uri="{FF2B5EF4-FFF2-40B4-BE49-F238E27FC236}">
                <a16:creationId xmlns:a16="http://schemas.microsoft.com/office/drawing/2014/main" id="{DB3284B7-C490-495A-A2CD-6C368E7CF925}"/>
              </a:ext>
            </a:extLst>
          </p:cNvPr>
          <p:cNvSpPr>
            <a:spLocks noGrp="1"/>
          </p:cNvSpPr>
          <p:nvPr>
            <p:ph type="ftr" sz="quarter" idx="11"/>
          </p:nvPr>
        </p:nvSpPr>
        <p:spPr/>
        <p:txBody>
          <a:bodyPr/>
          <a:lstStyle/>
          <a:p>
            <a:r>
              <a:rPr lang="en-CA"/>
              <a:t>DECK TITLE | DATE</a:t>
            </a:r>
          </a:p>
        </p:txBody>
      </p:sp>
      <p:sp>
        <p:nvSpPr>
          <p:cNvPr id="7" name="Slide Number Placeholder 6">
            <a:extLst>
              <a:ext uri="{FF2B5EF4-FFF2-40B4-BE49-F238E27FC236}">
                <a16:creationId xmlns:a16="http://schemas.microsoft.com/office/drawing/2014/main" id="{D75106F7-45FF-4231-8F26-8BB2CE6789DA}"/>
              </a:ext>
            </a:extLst>
          </p:cNvPr>
          <p:cNvSpPr>
            <a:spLocks noGrp="1"/>
          </p:cNvSpPr>
          <p:nvPr>
            <p:ph type="sldNum" sz="quarter" idx="12"/>
          </p:nvPr>
        </p:nvSpPr>
        <p:spPr/>
        <p:txBody>
          <a:bodyPr/>
          <a:lstStyle/>
          <a:p>
            <a:fld id="{D03F0896-545F-4B4B-9700-1E0D5527A391}" type="slidenum">
              <a:rPr lang="en-CA" smtClean="0"/>
              <a:t>‹#›</a:t>
            </a:fld>
            <a:endParaRPr lang="en-CA"/>
          </a:p>
        </p:txBody>
      </p:sp>
    </p:spTree>
    <p:extLst>
      <p:ext uri="{BB962C8B-B14F-4D97-AF65-F5344CB8AC3E}">
        <p14:creationId xmlns:p14="http://schemas.microsoft.com/office/powerpoint/2010/main" val="5068701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D1123-28EC-4FAE-A316-F6BD152993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29107A9F-EC82-4C98-B8D2-DB0BA9453F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7E68D444-DEFF-40CE-BAF2-B9D8B79EDB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94F559-9F28-4124-8DB0-67E7FBC3D916}"/>
              </a:ext>
            </a:extLst>
          </p:cNvPr>
          <p:cNvSpPr>
            <a:spLocks noGrp="1"/>
          </p:cNvSpPr>
          <p:nvPr>
            <p:ph type="dt" sz="half" idx="10"/>
          </p:nvPr>
        </p:nvSpPr>
        <p:spPr/>
        <p:txBody>
          <a:bodyPr/>
          <a:lstStyle/>
          <a:p>
            <a:r>
              <a:rPr lang="en-US"/>
              <a:t>13/01/2020</a:t>
            </a:r>
            <a:endParaRPr lang="en-CA"/>
          </a:p>
        </p:txBody>
      </p:sp>
      <p:sp>
        <p:nvSpPr>
          <p:cNvPr id="6" name="Footer Placeholder 5">
            <a:extLst>
              <a:ext uri="{FF2B5EF4-FFF2-40B4-BE49-F238E27FC236}">
                <a16:creationId xmlns:a16="http://schemas.microsoft.com/office/drawing/2014/main" id="{45F1CF61-B8CD-42C9-8B2B-06EBA308F1EB}"/>
              </a:ext>
            </a:extLst>
          </p:cNvPr>
          <p:cNvSpPr>
            <a:spLocks noGrp="1"/>
          </p:cNvSpPr>
          <p:nvPr>
            <p:ph type="ftr" sz="quarter" idx="11"/>
          </p:nvPr>
        </p:nvSpPr>
        <p:spPr/>
        <p:txBody>
          <a:bodyPr/>
          <a:lstStyle/>
          <a:p>
            <a:r>
              <a:rPr lang="en-CA"/>
              <a:t>DECK TITLE | DATE</a:t>
            </a:r>
          </a:p>
        </p:txBody>
      </p:sp>
      <p:sp>
        <p:nvSpPr>
          <p:cNvPr id="7" name="Slide Number Placeholder 6">
            <a:extLst>
              <a:ext uri="{FF2B5EF4-FFF2-40B4-BE49-F238E27FC236}">
                <a16:creationId xmlns:a16="http://schemas.microsoft.com/office/drawing/2014/main" id="{7CBEE0EF-025D-4FA7-BF1B-47B21E3239A6}"/>
              </a:ext>
            </a:extLst>
          </p:cNvPr>
          <p:cNvSpPr>
            <a:spLocks noGrp="1"/>
          </p:cNvSpPr>
          <p:nvPr>
            <p:ph type="sldNum" sz="quarter" idx="12"/>
          </p:nvPr>
        </p:nvSpPr>
        <p:spPr/>
        <p:txBody>
          <a:bodyPr/>
          <a:lstStyle/>
          <a:p>
            <a:fld id="{D03F0896-545F-4B4B-9700-1E0D5527A391}" type="slidenum">
              <a:rPr lang="en-CA" smtClean="0"/>
              <a:t>‹#›</a:t>
            </a:fld>
            <a:endParaRPr lang="en-CA"/>
          </a:p>
        </p:txBody>
      </p:sp>
    </p:spTree>
    <p:extLst>
      <p:ext uri="{BB962C8B-B14F-4D97-AF65-F5344CB8AC3E}">
        <p14:creationId xmlns:p14="http://schemas.microsoft.com/office/powerpoint/2010/main" val="20332209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AFABD-236B-4D66-AFBF-0E8BD403133A}"/>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89D00C99-4984-4376-9254-8D6F76F609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8E0A1B8-9332-418E-BC6A-07B109567F56}"/>
              </a:ext>
            </a:extLst>
          </p:cNvPr>
          <p:cNvSpPr>
            <a:spLocks noGrp="1"/>
          </p:cNvSpPr>
          <p:nvPr>
            <p:ph type="dt" sz="half" idx="10"/>
          </p:nvPr>
        </p:nvSpPr>
        <p:spPr/>
        <p:txBody>
          <a:bodyPr/>
          <a:lstStyle/>
          <a:p>
            <a:r>
              <a:rPr lang="en-US"/>
              <a:t>13/01/2020</a:t>
            </a:r>
            <a:endParaRPr lang="en-CA"/>
          </a:p>
        </p:txBody>
      </p:sp>
      <p:sp>
        <p:nvSpPr>
          <p:cNvPr id="5" name="Footer Placeholder 4">
            <a:extLst>
              <a:ext uri="{FF2B5EF4-FFF2-40B4-BE49-F238E27FC236}">
                <a16:creationId xmlns:a16="http://schemas.microsoft.com/office/drawing/2014/main" id="{99A40D55-38B3-4D59-85F9-E00A105D3BDE}"/>
              </a:ext>
            </a:extLst>
          </p:cNvPr>
          <p:cNvSpPr>
            <a:spLocks noGrp="1"/>
          </p:cNvSpPr>
          <p:nvPr>
            <p:ph type="ftr" sz="quarter" idx="11"/>
          </p:nvPr>
        </p:nvSpPr>
        <p:spPr/>
        <p:txBody>
          <a:bodyPr/>
          <a:lstStyle/>
          <a:p>
            <a:r>
              <a:rPr lang="en-CA"/>
              <a:t>DECK TITLE | DATE</a:t>
            </a:r>
          </a:p>
        </p:txBody>
      </p:sp>
      <p:sp>
        <p:nvSpPr>
          <p:cNvPr id="6" name="Slide Number Placeholder 5">
            <a:extLst>
              <a:ext uri="{FF2B5EF4-FFF2-40B4-BE49-F238E27FC236}">
                <a16:creationId xmlns:a16="http://schemas.microsoft.com/office/drawing/2014/main" id="{DB8B57EF-5B0D-43B6-A583-F33E306B3271}"/>
              </a:ext>
            </a:extLst>
          </p:cNvPr>
          <p:cNvSpPr>
            <a:spLocks noGrp="1"/>
          </p:cNvSpPr>
          <p:nvPr>
            <p:ph type="sldNum" sz="quarter" idx="12"/>
          </p:nvPr>
        </p:nvSpPr>
        <p:spPr/>
        <p:txBody>
          <a:bodyPr/>
          <a:lstStyle/>
          <a:p>
            <a:fld id="{D03F0896-545F-4B4B-9700-1E0D5527A391}" type="slidenum">
              <a:rPr lang="en-CA" smtClean="0"/>
              <a:t>‹#›</a:t>
            </a:fld>
            <a:endParaRPr lang="en-CA"/>
          </a:p>
        </p:txBody>
      </p:sp>
    </p:spTree>
    <p:extLst>
      <p:ext uri="{BB962C8B-B14F-4D97-AF65-F5344CB8AC3E}">
        <p14:creationId xmlns:p14="http://schemas.microsoft.com/office/powerpoint/2010/main" val="26488131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D57789-1152-452B-A1DA-6918E4CEBB1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C1E68F84-66C4-449B-A38A-83D9C3AF5E2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9BC3543-2463-4E25-99D4-E62486D74640}"/>
              </a:ext>
            </a:extLst>
          </p:cNvPr>
          <p:cNvSpPr>
            <a:spLocks noGrp="1"/>
          </p:cNvSpPr>
          <p:nvPr>
            <p:ph type="dt" sz="half" idx="10"/>
          </p:nvPr>
        </p:nvSpPr>
        <p:spPr/>
        <p:txBody>
          <a:bodyPr/>
          <a:lstStyle/>
          <a:p>
            <a:r>
              <a:rPr lang="en-US"/>
              <a:t>13/01/2020</a:t>
            </a:r>
            <a:endParaRPr lang="en-CA"/>
          </a:p>
        </p:txBody>
      </p:sp>
      <p:sp>
        <p:nvSpPr>
          <p:cNvPr id="5" name="Footer Placeholder 4">
            <a:extLst>
              <a:ext uri="{FF2B5EF4-FFF2-40B4-BE49-F238E27FC236}">
                <a16:creationId xmlns:a16="http://schemas.microsoft.com/office/drawing/2014/main" id="{54F236C0-4C67-47A1-BC92-AFC5664721AC}"/>
              </a:ext>
            </a:extLst>
          </p:cNvPr>
          <p:cNvSpPr>
            <a:spLocks noGrp="1"/>
          </p:cNvSpPr>
          <p:nvPr>
            <p:ph type="ftr" sz="quarter" idx="11"/>
          </p:nvPr>
        </p:nvSpPr>
        <p:spPr/>
        <p:txBody>
          <a:bodyPr/>
          <a:lstStyle/>
          <a:p>
            <a:r>
              <a:rPr lang="en-CA"/>
              <a:t>DECK TITLE | DATE</a:t>
            </a:r>
          </a:p>
        </p:txBody>
      </p:sp>
      <p:sp>
        <p:nvSpPr>
          <p:cNvPr id="6" name="Slide Number Placeholder 5">
            <a:extLst>
              <a:ext uri="{FF2B5EF4-FFF2-40B4-BE49-F238E27FC236}">
                <a16:creationId xmlns:a16="http://schemas.microsoft.com/office/drawing/2014/main" id="{77C252AF-4323-4610-ABD0-D7DA1668EB38}"/>
              </a:ext>
            </a:extLst>
          </p:cNvPr>
          <p:cNvSpPr>
            <a:spLocks noGrp="1"/>
          </p:cNvSpPr>
          <p:nvPr>
            <p:ph type="sldNum" sz="quarter" idx="12"/>
          </p:nvPr>
        </p:nvSpPr>
        <p:spPr/>
        <p:txBody>
          <a:bodyPr/>
          <a:lstStyle/>
          <a:p>
            <a:fld id="{D03F0896-545F-4B4B-9700-1E0D5527A391}" type="slidenum">
              <a:rPr lang="en-CA" smtClean="0"/>
              <a:t>‹#›</a:t>
            </a:fld>
            <a:endParaRPr lang="en-CA"/>
          </a:p>
        </p:txBody>
      </p:sp>
    </p:spTree>
    <p:extLst>
      <p:ext uri="{BB962C8B-B14F-4D97-AF65-F5344CB8AC3E}">
        <p14:creationId xmlns:p14="http://schemas.microsoft.com/office/powerpoint/2010/main" val="3200677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1D047-3F38-4FD6-B06F-0CAB3D651B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97FC38E-487A-4913-8E3F-DA6CADE9D3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48764A2-D24A-4D0F-A0A5-108AE8A3DC46}"/>
              </a:ext>
            </a:extLst>
          </p:cNvPr>
          <p:cNvSpPr>
            <a:spLocks noGrp="1"/>
          </p:cNvSpPr>
          <p:nvPr>
            <p:ph type="dt" sz="half" idx="10"/>
          </p:nvPr>
        </p:nvSpPr>
        <p:spPr/>
        <p:txBody>
          <a:bodyPr/>
          <a:lstStyle/>
          <a:p>
            <a:fld id="{C11F12A8-8EB5-4E7B-95A1-727B98868CFA}" type="datetimeFigureOut">
              <a:rPr lang="en-US" smtClean="0"/>
              <a:t>1/11/2023</a:t>
            </a:fld>
            <a:endParaRPr lang="en-US"/>
          </a:p>
        </p:txBody>
      </p:sp>
      <p:sp>
        <p:nvSpPr>
          <p:cNvPr id="5" name="Footer Placeholder 4">
            <a:extLst>
              <a:ext uri="{FF2B5EF4-FFF2-40B4-BE49-F238E27FC236}">
                <a16:creationId xmlns:a16="http://schemas.microsoft.com/office/drawing/2014/main" id="{AEEFE43F-EE13-4F99-93B8-3436006B20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066BC4-A49A-4624-935B-E986580DD8A8}"/>
              </a:ext>
            </a:extLst>
          </p:cNvPr>
          <p:cNvSpPr>
            <a:spLocks noGrp="1"/>
          </p:cNvSpPr>
          <p:nvPr>
            <p:ph type="sldNum" sz="quarter" idx="12"/>
          </p:nvPr>
        </p:nvSpPr>
        <p:spPr/>
        <p:txBody>
          <a:bodyPr/>
          <a:lstStyle/>
          <a:p>
            <a:fld id="{10EEB89F-45F9-4EE7-946B-69D3B2142B0E}" type="slidenum">
              <a:rPr lang="en-US" smtClean="0"/>
              <a:t>‹#›</a:t>
            </a:fld>
            <a:endParaRPr lang="en-US"/>
          </a:p>
        </p:txBody>
      </p:sp>
    </p:spTree>
    <p:extLst>
      <p:ext uri="{BB962C8B-B14F-4D97-AF65-F5344CB8AC3E}">
        <p14:creationId xmlns:p14="http://schemas.microsoft.com/office/powerpoint/2010/main" val="296961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2878D-D60D-4F50-87DC-C5FDFD5E3A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30600D-1CE0-4FC1-9D65-4756AF3F9CF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84B399C-80CB-473E-9D61-482D04307D0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F058C6-5667-46D6-BB83-E40108ACA084}"/>
              </a:ext>
            </a:extLst>
          </p:cNvPr>
          <p:cNvSpPr>
            <a:spLocks noGrp="1"/>
          </p:cNvSpPr>
          <p:nvPr>
            <p:ph type="dt" sz="half" idx="10"/>
          </p:nvPr>
        </p:nvSpPr>
        <p:spPr/>
        <p:txBody>
          <a:bodyPr/>
          <a:lstStyle/>
          <a:p>
            <a:fld id="{C11F12A8-8EB5-4E7B-95A1-727B98868CFA}" type="datetimeFigureOut">
              <a:rPr lang="en-US" smtClean="0"/>
              <a:t>1/11/2023</a:t>
            </a:fld>
            <a:endParaRPr lang="en-US"/>
          </a:p>
        </p:txBody>
      </p:sp>
      <p:sp>
        <p:nvSpPr>
          <p:cNvPr id="6" name="Footer Placeholder 5">
            <a:extLst>
              <a:ext uri="{FF2B5EF4-FFF2-40B4-BE49-F238E27FC236}">
                <a16:creationId xmlns:a16="http://schemas.microsoft.com/office/drawing/2014/main" id="{29A6E582-8321-43A5-AB0D-1A68F4D254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3D808E-BBD8-4A34-8700-8F5A8E7C7175}"/>
              </a:ext>
            </a:extLst>
          </p:cNvPr>
          <p:cNvSpPr>
            <a:spLocks noGrp="1"/>
          </p:cNvSpPr>
          <p:nvPr>
            <p:ph type="sldNum" sz="quarter" idx="12"/>
          </p:nvPr>
        </p:nvSpPr>
        <p:spPr/>
        <p:txBody>
          <a:bodyPr/>
          <a:lstStyle/>
          <a:p>
            <a:fld id="{10EEB89F-45F9-4EE7-946B-69D3B2142B0E}" type="slidenum">
              <a:rPr lang="en-US" smtClean="0"/>
              <a:t>‹#›</a:t>
            </a:fld>
            <a:endParaRPr lang="en-US"/>
          </a:p>
        </p:txBody>
      </p:sp>
    </p:spTree>
    <p:extLst>
      <p:ext uri="{BB962C8B-B14F-4D97-AF65-F5344CB8AC3E}">
        <p14:creationId xmlns:p14="http://schemas.microsoft.com/office/powerpoint/2010/main" val="659672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EA41C-B341-4061-90C5-BA7C989674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3F5A4E-97C7-4969-8B7A-0874C1D956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49A7B3-E442-41C7-92A2-D21DBD3F5C1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FA4E03D-F47F-4A43-BADF-3281C9DDF0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61C83E3-BF47-44C0-BABA-A169695285B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81C2BA4-7DA3-47E4-8BFE-B7BE664DFDE8}"/>
              </a:ext>
            </a:extLst>
          </p:cNvPr>
          <p:cNvSpPr>
            <a:spLocks noGrp="1"/>
          </p:cNvSpPr>
          <p:nvPr>
            <p:ph type="dt" sz="half" idx="10"/>
          </p:nvPr>
        </p:nvSpPr>
        <p:spPr/>
        <p:txBody>
          <a:bodyPr/>
          <a:lstStyle/>
          <a:p>
            <a:fld id="{C11F12A8-8EB5-4E7B-95A1-727B98868CFA}" type="datetimeFigureOut">
              <a:rPr lang="en-US" smtClean="0"/>
              <a:t>1/11/2023</a:t>
            </a:fld>
            <a:endParaRPr lang="en-US"/>
          </a:p>
        </p:txBody>
      </p:sp>
      <p:sp>
        <p:nvSpPr>
          <p:cNvPr id="8" name="Footer Placeholder 7">
            <a:extLst>
              <a:ext uri="{FF2B5EF4-FFF2-40B4-BE49-F238E27FC236}">
                <a16:creationId xmlns:a16="http://schemas.microsoft.com/office/drawing/2014/main" id="{254F5E25-301B-4B2C-BC42-E41B9F9258E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22FDD3E-2037-4C52-A697-2CB474D82257}"/>
              </a:ext>
            </a:extLst>
          </p:cNvPr>
          <p:cNvSpPr>
            <a:spLocks noGrp="1"/>
          </p:cNvSpPr>
          <p:nvPr>
            <p:ph type="sldNum" sz="quarter" idx="12"/>
          </p:nvPr>
        </p:nvSpPr>
        <p:spPr/>
        <p:txBody>
          <a:bodyPr/>
          <a:lstStyle/>
          <a:p>
            <a:fld id="{10EEB89F-45F9-4EE7-946B-69D3B2142B0E}" type="slidenum">
              <a:rPr lang="en-US" smtClean="0"/>
              <a:t>‹#›</a:t>
            </a:fld>
            <a:endParaRPr lang="en-US"/>
          </a:p>
        </p:txBody>
      </p:sp>
    </p:spTree>
    <p:extLst>
      <p:ext uri="{BB962C8B-B14F-4D97-AF65-F5344CB8AC3E}">
        <p14:creationId xmlns:p14="http://schemas.microsoft.com/office/powerpoint/2010/main" val="199168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FF26C-F7C8-4915-8E20-CD7EE650624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44E7FF-C54A-4A45-9382-D3B05F664C7E}"/>
              </a:ext>
            </a:extLst>
          </p:cNvPr>
          <p:cNvSpPr>
            <a:spLocks noGrp="1"/>
          </p:cNvSpPr>
          <p:nvPr>
            <p:ph type="dt" sz="half" idx="10"/>
          </p:nvPr>
        </p:nvSpPr>
        <p:spPr/>
        <p:txBody>
          <a:bodyPr/>
          <a:lstStyle/>
          <a:p>
            <a:fld id="{C11F12A8-8EB5-4E7B-95A1-727B98868CFA}" type="datetimeFigureOut">
              <a:rPr lang="en-US" smtClean="0"/>
              <a:t>1/11/2023</a:t>
            </a:fld>
            <a:endParaRPr lang="en-US"/>
          </a:p>
        </p:txBody>
      </p:sp>
      <p:sp>
        <p:nvSpPr>
          <p:cNvPr id="4" name="Footer Placeholder 3">
            <a:extLst>
              <a:ext uri="{FF2B5EF4-FFF2-40B4-BE49-F238E27FC236}">
                <a16:creationId xmlns:a16="http://schemas.microsoft.com/office/drawing/2014/main" id="{F69CC2FA-AF7B-45C5-9DEB-8E1C8AB063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E19BD6C-E696-41E0-AA4B-43E62CC1D9B1}"/>
              </a:ext>
            </a:extLst>
          </p:cNvPr>
          <p:cNvSpPr>
            <a:spLocks noGrp="1"/>
          </p:cNvSpPr>
          <p:nvPr>
            <p:ph type="sldNum" sz="quarter" idx="12"/>
          </p:nvPr>
        </p:nvSpPr>
        <p:spPr/>
        <p:txBody>
          <a:bodyPr/>
          <a:lstStyle/>
          <a:p>
            <a:fld id="{10EEB89F-45F9-4EE7-946B-69D3B2142B0E}" type="slidenum">
              <a:rPr lang="en-US" smtClean="0"/>
              <a:t>‹#›</a:t>
            </a:fld>
            <a:endParaRPr lang="en-US"/>
          </a:p>
        </p:txBody>
      </p:sp>
    </p:spTree>
    <p:extLst>
      <p:ext uri="{BB962C8B-B14F-4D97-AF65-F5344CB8AC3E}">
        <p14:creationId xmlns:p14="http://schemas.microsoft.com/office/powerpoint/2010/main" val="4254039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873949-B40E-4B8F-8969-E3FEAFE392C3}"/>
              </a:ext>
            </a:extLst>
          </p:cNvPr>
          <p:cNvSpPr>
            <a:spLocks noGrp="1"/>
          </p:cNvSpPr>
          <p:nvPr>
            <p:ph type="dt" sz="half" idx="10"/>
          </p:nvPr>
        </p:nvSpPr>
        <p:spPr/>
        <p:txBody>
          <a:bodyPr/>
          <a:lstStyle/>
          <a:p>
            <a:fld id="{C11F12A8-8EB5-4E7B-95A1-727B98868CFA}" type="datetimeFigureOut">
              <a:rPr lang="en-US" smtClean="0"/>
              <a:t>1/11/2023</a:t>
            </a:fld>
            <a:endParaRPr lang="en-US"/>
          </a:p>
        </p:txBody>
      </p:sp>
      <p:sp>
        <p:nvSpPr>
          <p:cNvPr id="3" name="Footer Placeholder 2">
            <a:extLst>
              <a:ext uri="{FF2B5EF4-FFF2-40B4-BE49-F238E27FC236}">
                <a16:creationId xmlns:a16="http://schemas.microsoft.com/office/drawing/2014/main" id="{8405584B-A95F-4D92-955B-B2B86BB5E3A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E0BB61-60D1-4757-936F-895239225B9A}"/>
              </a:ext>
            </a:extLst>
          </p:cNvPr>
          <p:cNvSpPr>
            <a:spLocks noGrp="1"/>
          </p:cNvSpPr>
          <p:nvPr>
            <p:ph type="sldNum" sz="quarter" idx="12"/>
          </p:nvPr>
        </p:nvSpPr>
        <p:spPr/>
        <p:txBody>
          <a:bodyPr/>
          <a:lstStyle/>
          <a:p>
            <a:fld id="{10EEB89F-45F9-4EE7-946B-69D3B2142B0E}" type="slidenum">
              <a:rPr lang="en-US" smtClean="0"/>
              <a:t>‹#›</a:t>
            </a:fld>
            <a:endParaRPr lang="en-US"/>
          </a:p>
        </p:txBody>
      </p:sp>
    </p:spTree>
    <p:extLst>
      <p:ext uri="{BB962C8B-B14F-4D97-AF65-F5344CB8AC3E}">
        <p14:creationId xmlns:p14="http://schemas.microsoft.com/office/powerpoint/2010/main" val="313113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02B15-CB10-498C-B7C1-034DB46E14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A70FE1-8974-4285-B15B-4269C88782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A3C1816-1CA7-4DC6-A576-DCEF1A66DB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9DD44F-27E4-40A8-9945-E73773408191}"/>
              </a:ext>
            </a:extLst>
          </p:cNvPr>
          <p:cNvSpPr>
            <a:spLocks noGrp="1"/>
          </p:cNvSpPr>
          <p:nvPr>
            <p:ph type="dt" sz="half" idx="10"/>
          </p:nvPr>
        </p:nvSpPr>
        <p:spPr/>
        <p:txBody>
          <a:bodyPr/>
          <a:lstStyle/>
          <a:p>
            <a:fld id="{C11F12A8-8EB5-4E7B-95A1-727B98868CFA}" type="datetimeFigureOut">
              <a:rPr lang="en-US" smtClean="0"/>
              <a:t>1/11/2023</a:t>
            </a:fld>
            <a:endParaRPr lang="en-US"/>
          </a:p>
        </p:txBody>
      </p:sp>
      <p:sp>
        <p:nvSpPr>
          <p:cNvPr id="6" name="Footer Placeholder 5">
            <a:extLst>
              <a:ext uri="{FF2B5EF4-FFF2-40B4-BE49-F238E27FC236}">
                <a16:creationId xmlns:a16="http://schemas.microsoft.com/office/drawing/2014/main" id="{76373D65-A060-408D-8056-BD5753FBDC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0CD498-4266-411A-A9C7-CF788352A3E4}"/>
              </a:ext>
            </a:extLst>
          </p:cNvPr>
          <p:cNvSpPr>
            <a:spLocks noGrp="1"/>
          </p:cNvSpPr>
          <p:nvPr>
            <p:ph type="sldNum" sz="quarter" idx="12"/>
          </p:nvPr>
        </p:nvSpPr>
        <p:spPr/>
        <p:txBody>
          <a:bodyPr/>
          <a:lstStyle/>
          <a:p>
            <a:fld id="{10EEB89F-45F9-4EE7-946B-69D3B2142B0E}" type="slidenum">
              <a:rPr lang="en-US" smtClean="0"/>
              <a:t>‹#›</a:t>
            </a:fld>
            <a:endParaRPr lang="en-US"/>
          </a:p>
        </p:txBody>
      </p:sp>
    </p:spTree>
    <p:extLst>
      <p:ext uri="{BB962C8B-B14F-4D97-AF65-F5344CB8AC3E}">
        <p14:creationId xmlns:p14="http://schemas.microsoft.com/office/powerpoint/2010/main" val="1495332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71AA4-DF97-47FA-A9A5-8310EB5110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D5A95BF-84D5-4148-8574-21CF654047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2DE5BC6-63A3-4861-95C8-327BC4E058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9D26B8-1FCA-4584-8283-30BBE751C533}"/>
              </a:ext>
            </a:extLst>
          </p:cNvPr>
          <p:cNvSpPr>
            <a:spLocks noGrp="1"/>
          </p:cNvSpPr>
          <p:nvPr>
            <p:ph type="dt" sz="half" idx="10"/>
          </p:nvPr>
        </p:nvSpPr>
        <p:spPr/>
        <p:txBody>
          <a:bodyPr/>
          <a:lstStyle/>
          <a:p>
            <a:fld id="{C11F12A8-8EB5-4E7B-95A1-727B98868CFA}" type="datetimeFigureOut">
              <a:rPr lang="en-US" smtClean="0"/>
              <a:t>1/11/2023</a:t>
            </a:fld>
            <a:endParaRPr lang="en-US"/>
          </a:p>
        </p:txBody>
      </p:sp>
      <p:sp>
        <p:nvSpPr>
          <p:cNvPr id="6" name="Footer Placeholder 5">
            <a:extLst>
              <a:ext uri="{FF2B5EF4-FFF2-40B4-BE49-F238E27FC236}">
                <a16:creationId xmlns:a16="http://schemas.microsoft.com/office/drawing/2014/main" id="{88E348A8-8EC7-4CF9-A775-2960914FDA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384ACF-8E88-4D1B-838A-0B7AF9875F0F}"/>
              </a:ext>
            </a:extLst>
          </p:cNvPr>
          <p:cNvSpPr>
            <a:spLocks noGrp="1"/>
          </p:cNvSpPr>
          <p:nvPr>
            <p:ph type="sldNum" sz="quarter" idx="12"/>
          </p:nvPr>
        </p:nvSpPr>
        <p:spPr/>
        <p:txBody>
          <a:bodyPr/>
          <a:lstStyle/>
          <a:p>
            <a:fld id="{10EEB89F-45F9-4EE7-946B-69D3B2142B0E}" type="slidenum">
              <a:rPr lang="en-US" smtClean="0"/>
              <a:t>‹#›</a:t>
            </a:fld>
            <a:endParaRPr lang="en-US"/>
          </a:p>
        </p:txBody>
      </p:sp>
    </p:spTree>
    <p:extLst>
      <p:ext uri="{BB962C8B-B14F-4D97-AF65-F5344CB8AC3E}">
        <p14:creationId xmlns:p14="http://schemas.microsoft.com/office/powerpoint/2010/main" val="3832700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C2090C-A582-472E-82E7-A3E0A58F0E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4302C70-0D9D-4E8C-A4F7-D30178A298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1BBA91-A23A-4CBA-9B02-4E522DAE3E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1F12A8-8EB5-4E7B-95A1-727B98868CFA}" type="datetimeFigureOut">
              <a:rPr lang="en-US" smtClean="0"/>
              <a:t>1/11/2023</a:t>
            </a:fld>
            <a:endParaRPr lang="en-US"/>
          </a:p>
        </p:txBody>
      </p:sp>
      <p:sp>
        <p:nvSpPr>
          <p:cNvPr id="5" name="Footer Placeholder 4">
            <a:extLst>
              <a:ext uri="{FF2B5EF4-FFF2-40B4-BE49-F238E27FC236}">
                <a16:creationId xmlns:a16="http://schemas.microsoft.com/office/drawing/2014/main" id="{9CF17B83-F502-47DA-8760-EB2DC0028B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E1F5219-FC88-4ACD-AC59-CE788DF4D0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EEB89F-45F9-4EE7-946B-69D3B2142B0E}" type="slidenum">
              <a:rPr lang="en-US" smtClean="0"/>
              <a:t>‹#›</a:t>
            </a:fld>
            <a:endParaRPr lang="en-US"/>
          </a:p>
        </p:txBody>
      </p:sp>
    </p:spTree>
    <p:extLst>
      <p:ext uri="{BB962C8B-B14F-4D97-AF65-F5344CB8AC3E}">
        <p14:creationId xmlns:p14="http://schemas.microsoft.com/office/powerpoint/2010/main" val="10924325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39F481-A090-4560-BF63-BD5A97F11F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FD80908C-13CB-46DF-994F-6CEDD0ADC5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ADB39F4-9EAC-4109-9DEB-88C993F6F1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13/01/2020</a:t>
            </a:r>
            <a:endParaRPr lang="en-CA"/>
          </a:p>
        </p:txBody>
      </p:sp>
      <p:sp>
        <p:nvSpPr>
          <p:cNvPr id="5" name="Footer Placeholder 4">
            <a:extLst>
              <a:ext uri="{FF2B5EF4-FFF2-40B4-BE49-F238E27FC236}">
                <a16:creationId xmlns:a16="http://schemas.microsoft.com/office/drawing/2014/main" id="{2F43317B-212F-4399-9E6E-796A8F1E98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CA"/>
              <a:t>DECK TITLE | DATE</a:t>
            </a:r>
          </a:p>
        </p:txBody>
      </p:sp>
      <p:sp>
        <p:nvSpPr>
          <p:cNvPr id="6" name="Slide Number Placeholder 5">
            <a:extLst>
              <a:ext uri="{FF2B5EF4-FFF2-40B4-BE49-F238E27FC236}">
                <a16:creationId xmlns:a16="http://schemas.microsoft.com/office/drawing/2014/main" id="{D6E2C2B1-6C4F-4AEB-98BA-4F0EC532C1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3F0896-545F-4B4B-9700-1E0D5527A391}" type="slidenum">
              <a:rPr lang="en-CA" smtClean="0"/>
              <a:t>‹#›</a:t>
            </a:fld>
            <a:endParaRPr lang="en-CA"/>
          </a:p>
        </p:txBody>
      </p:sp>
    </p:spTree>
    <p:extLst>
      <p:ext uri="{BB962C8B-B14F-4D97-AF65-F5344CB8AC3E}">
        <p14:creationId xmlns:p14="http://schemas.microsoft.com/office/powerpoint/2010/main" val="370026213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hf hdr="0" dt="0"/>
  <p:txStyles>
    <p:titleStyle>
      <a:lvl1pPr algn="l" defTabSz="914400" rtl="0" eaLnBrk="1" latinLnBrk="0" hangingPunct="1">
        <a:lnSpc>
          <a:spcPct val="90000"/>
        </a:lnSpc>
        <a:spcBef>
          <a:spcPct val="0"/>
        </a:spcBef>
        <a:buNone/>
        <a:defRPr sz="4400" kern="1200">
          <a:solidFill>
            <a:schemeClr val="tx1"/>
          </a:solidFill>
          <a:latin typeface="Futura" panose="000005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utura"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utura"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utura"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utura"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utura"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hyperlink" Target="https://geekspeakcommerce.com/"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mailto:eberger@indigo.ca" TargetMode="External"/><Relationship Id="rId2" Type="http://schemas.openxmlformats.org/officeDocument/2006/relationships/hyperlink" Target="mailto:Digitalonboarding@indigo.ca" TargetMode="External"/><Relationship Id="rId1" Type="http://schemas.openxmlformats.org/officeDocument/2006/relationships/slideLayout" Target="../slideLayouts/slideLayout13.xml"/><Relationship Id="rId4" Type="http://schemas.openxmlformats.org/officeDocument/2006/relationships/hyperlink" Target="mailto:cmacleod@indigo.ca"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Layout" Target="../slideLayouts/slideLayout12.xml"/><Relationship Id="rId4" Type="http://schemas.openxmlformats.org/officeDocument/2006/relationships/image" Target="../media/image16.emf"/></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emf"/><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876B1E-A403-4DDC-9B2D-48ADEECB0969}"/>
              </a:ext>
            </a:extLst>
          </p:cNvPr>
          <p:cNvPicPr>
            <a:picLocks noChangeAspect="1"/>
          </p:cNvPicPr>
          <p:nvPr/>
        </p:nvPicPr>
        <p:blipFill>
          <a:blip r:embed="rId3"/>
          <a:stretch>
            <a:fillRect/>
          </a:stretch>
        </p:blipFill>
        <p:spPr>
          <a:xfrm>
            <a:off x="0" y="20544"/>
            <a:ext cx="6877318" cy="6854393"/>
          </a:xfrm>
          <a:prstGeom prst="rect">
            <a:avLst/>
          </a:prstGeom>
        </p:spPr>
      </p:pic>
      <p:sp>
        <p:nvSpPr>
          <p:cNvPr id="6" name="TextBox 5">
            <a:extLst>
              <a:ext uri="{FF2B5EF4-FFF2-40B4-BE49-F238E27FC236}">
                <a16:creationId xmlns:a16="http://schemas.microsoft.com/office/drawing/2014/main" id="{66779CD6-5CC0-4CD6-B869-7E362BFF2C7D}"/>
              </a:ext>
            </a:extLst>
          </p:cNvPr>
          <p:cNvSpPr txBox="1"/>
          <p:nvPr/>
        </p:nvSpPr>
        <p:spPr>
          <a:xfrm>
            <a:off x="0" y="5337218"/>
            <a:ext cx="6969065" cy="1126462"/>
          </a:xfrm>
          <a:prstGeom prst="rect">
            <a:avLst/>
          </a:prstGeom>
          <a:solidFill>
            <a:srgbClr val="FFFFFF">
              <a:alpha val="60000"/>
            </a:srgbClr>
          </a:solid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0" spc="168">
                <a:solidFill>
                  <a:prstClr val="black"/>
                </a:solidFill>
                <a:latin typeface="Century Gothic" panose="020B0502020202020204" pitchFamily="34" charset="0"/>
                <a:cs typeface="Gibson"/>
              </a:rPr>
              <a:t>Simple Guide to creating </a:t>
            </a:r>
            <a:r>
              <a:rPr lang="en-US" sz="2400" b="1" kern="0" spc="168">
                <a:solidFill>
                  <a:schemeClr val="tx2"/>
                </a:solidFill>
                <a:latin typeface="Century Gothic" panose="020B0502020202020204" pitchFamily="34" charset="0"/>
                <a:cs typeface="Gibson"/>
              </a:rPr>
              <a:t>Great </a:t>
            </a:r>
            <a:r>
              <a:rPr lang="en-US" sz="2400" b="1" kern="0" spc="168">
                <a:solidFill>
                  <a:prstClr val="black"/>
                </a:solidFill>
                <a:latin typeface="Century Gothic" panose="020B0502020202020204" pitchFamily="34" charset="0"/>
                <a:cs typeface="Gibson"/>
              </a:rPr>
              <a:t>Customer Facing Content</a:t>
            </a:r>
            <a:endParaRPr kumimoji="0" lang="en-US" sz="1920" b="0" i="0" u="none" strike="noStrike" kern="0" cap="none" spc="168" normalizeH="0" baseline="0" noProof="0">
              <a:ln>
                <a:noFill/>
              </a:ln>
              <a:solidFill>
                <a:prstClr val="black"/>
              </a:solidFill>
              <a:effectLst/>
              <a:uLnTx/>
              <a:uFillTx/>
              <a:latin typeface="Century Gothic" panose="020B0502020202020204" pitchFamily="34" charset="0"/>
              <a:ea typeface="+mn-ea"/>
              <a:cs typeface="Gibson"/>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920" b="0" i="0" u="none" strike="noStrike" kern="0" cap="none" spc="168" normalizeH="0" baseline="0" noProof="0">
                <a:ln>
                  <a:noFill/>
                </a:ln>
                <a:solidFill>
                  <a:prstClr val="black"/>
                </a:solidFill>
                <a:effectLst/>
                <a:uLnTx/>
                <a:uFillTx/>
                <a:latin typeface="Century Gothic" panose="020B0502020202020204" pitchFamily="34" charset="0"/>
                <a:ea typeface="+mn-ea"/>
                <a:cs typeface="+mn-cs"/>
              </a:rPr>
              <a:t>For Drop Ship vendors</a:t>
            </a:r>
          </a:p>
        </p:txBody>
      </p:sp>
    </p:spTree>
    <p:extLst>
      <p:ext uri="{BB962C8B-B14F-4D97-AF65-F5344CB8AC3E}">
        <p14:creationId xmlns:p14="http://schemas.microsoft.com/office/powerpoint/2010/main" val="792522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EE5DC0C-46FC-45CD-848A-10EE082FB72C}"/>
              </a:ext>
            </a:extLst>
          </p:cNvPr>
          <p:cNvSpPr txBox="1"/>
          <p:nvPr/>
        </p:nvSpPr>
        <p:spPr>
          <a:xfrm>
            <a:off x="285749" y="440115"/>
            <a:ext cx="11477625" cy="1200329"/>
          </a:xfrm>
          <a:prstGeom prst="rect">
            <a:avLst/>
          </a:prstGeom>
          <a:noFill/>
        </p:spPr>
        <p:txBody>
          <a:bodyPr wrap="square">
            <a:spAutoFit/>
          </a:bodyPr>
          <a:lstStyle/>
          <a:p>
            <a:pPr algn="l"/>
            <a:r>
              <a:rPr lang="en-US" b="1" i="0" u="none" strike="noStrike">
                <a:solidFill>
                  <a:schemeClr val="accent1"/>
                </a:solidFill>
                <a:effectLst/>
                <a:latin typeface="Helvetica" panose="020B0604020202020204" pitchFamily="34" charset="0"/>
                <a:cs typeface="Helvetica" panose="020B0604020202020204" pitchFamily="34" charset="0"/>
              </a:rPr>
              <a:t>Paper</a:t>
            </a:r>
          </a:p>
          <a:p>
            <a:pPr algn="l"/>
            <a:r>
              <a:rPr lang="en-US" b="0" i="0" u="none" strike="noStrike">
                <a:solidFill>
                  <a:schemeClr val="accent1"/>
                </a:solidFill>
                <a:effectLst/>
                <a:latin typeface="Helvetica" panose="020B0604020202020204" pitchFamily="34" charset="0"/>
                <a:cs typeface="Helvetica" panose="020B0604020202020204" pitchFamily="34" charset="0"/>
              </a:rPr>
              <a:t>Indigo’s Paper Shop offers a richly curated selection of calendars, notebooks, schedules, cards, papers, pens, decorations and more. Our seasonal and core collections are carefully chosen with the goal of adding joy to our customer’s experiences and special events. </a:t>
            </a:r>
          </a:p>
        </p:txBody>
      </p:sp>
      <p:sp>
        <p:nvSpPr>
          <p:cNvPr id="5" name="TextBox 4">
            <a:extLst>
              <a:ext uri="{FF2B5EF4-FFF2-40B4-BE49-F238E27FC236}">
                <a16:creationId xmlns:a16="http://schemas.microsoft.com/office/drawing/2014/main" id="{D5890462-945B-4791-A6ED-BB47627EB773}"/>
              </a:ext>
            </a:extLst>
          </p:cNvPr>
          <p:cNvSpPr txBox="1"/>
          <p:nvPr/>
        </p:nvSpPr>
        <p:spPr>
          <a:xfrm>
            <a:off x="285749" y="1906815"/>
            <a:ext cx="6096000" cy="1754326"/>
          </a:xfrm>
          <a:prstGeom prst="rect">
            <a:avLst/>
          </a:prstGeom>
          <a:noFill/>
        </p:spPr>
        <p:txBody>
          <a:bodyPr wrap="square">
            <a:spAutoFit/>
          </a:bodyPr>
          <a:lstStyle/>
          <a:p>
            <a:pPr algn="l"/>
            <a:r>
              <a:rPr lang="en-US" u="sng">
                <a:solidFill>
                  <a:schemeClr val="accent1"/>
                </a:solidFill>
                <a:latin typeface="Helvetica" panose="020B0604020202020204" pitchFamily="34" charset="0"/>
                <a:cs typeface="Helvetica" panose="020B0604020202020204" pitchFamily="34" charset="0"/>
              </a:rPr>
              <a:t>Specific Information requirements:</a:t>
            </a:r>
          </a:p>
          <a:p>
            <a:pPr algn="l"/>
            <a:r>
              <a:rPr lang="en-US">
                <a:solidFill>
                  <a:schemeClr val="accent1"/>
                </a:solidFill>
                <a:latin typeface="Helvetica" panose="020B0604020202020204" pitchFamily="34" charset="0"/>
                <a:cs typeface="Helvetica" panose="020B0604020202020204" pitchFamily="34" charset="0"/>
              </a:rPr>
              <a:t>Type or Function</a:t>
            </a:r>
          </a:p>
          <a:p>
            <a:pPr algn="l"/>
            <a:r>
              <a:rPr lang="en-US">
                <a:solidFill>
                  <a:schemeClr val="accent1"/>
                </a:solidFill>
                <a:latin typeface="Helvetica" panose="020B0604020202020204" pitchFamily="34" charset="0"/>
                <a:cs typeface="Helvetica" panose="020B0604020202020204" pitchFamily="34" charset="0"/>
              </a:rPr>
              <a:t>Features &amp; Benefits</a:t>
            </a:r>
          </a:p>
          <a:p>
            <a:pPr algn="l"/>
            <a:r>
              <a:rPr lang="en-US">
                <a:solidFill>
                  <a:schemeClr val="accent1"/>
                </a:solidFill>
                <a:latin typeface="Helvetica" panose="020B0604020202020204" pitchFamily="34" charset="0"/>
                <a:cs typeface="Helvetica" panose="020B0604020202020204" pitchFamily="34" charset="0"/>
              </a:rPr>
              <a:t>Style &amp; Genre</a:t>
            </a:r>
          </a:p>
          <a:p>
            <a:pPr algn="l"/>
            <a:r>
              <a:rPr lang="en-US">
                <a:solidFill>
                  <a:schemeClr val="accent1"/>
                </a:solidFill>
                <a:latin typeface="Helvetica" panose="020B0604020202020204" pitchFamily="34" charset="0"/>
                <a:cs typeface="Helvetica" panose="020B0604020202020204" pitchFamily="34" charset="0"/>
              </a:rPr>
              <a:t>Occasion</a:t>
            </a:r>
          </a:p>
          <a:p>
            <a:pPr algn="l"/>
            <a:r>
              <a:rPr lang="en-US">
                <a:solidFill>
                  <a:schemeClr val="accent1"/>
                </a:solidFill>
                <a:latin typeface="Helvetica" panose="020B0604020202020204" pitchFamily="34" charset="0"/>
                <a:cs typeface="Helvetica" panose="020B0604020202020204" pitchFamily="34" charset="0"/>
              </a:rPr>
              <a:t>Materials &amp; Care</a:t>
            </a:r>
          </a:p>
        </p:txBody>
      </p:sp>
      <p:sp>
        <p:nvSpPr>
          <p:cNvPr id="6" name="Text Placeholder 5">
            <a:extLst>
              <a:ext uri="{FF2B5EF4-FFF2-40B4-BE49-F238E27FC236}">
                <a16:creationId xmlns:a16="http://schemas.microsoft.com/office/drawing/2014/main" id="{17CAE01B-A178-42AC-8793-7F59E024671D}"/>
              </a:ext>
            </a:extLst>
          </p:cNvPr>
          <p:cNvSpPr>
            <a:spLocks noGrp="1"/>
          </p:cNvSpPr>
          <p:nvPr>
            <p:ph type="body" sz="quarter" idx="11"/>
          </p:nvPr>
        </p:nvSpPr>
        <p:spPr/>
        <p:txBody>
          <a:bodyPr/>
          <a:lstStyle/>
          <a:p>
            <a:r>
              <a:rPr lang="en-US"/>
              <a:t>Paper</a:t>
            </a:r>
          </a:p>
        </p:txBody>
      </p:sp>
      <p:pic>
        <p:nvPicPr>
          <p:cNvPr id="4" name="Picture 3">
            <a:extLst>
              <a:ext uri="{FF2B5EF4-FFF2-40B4-BE49-F238E27FC236}">
                <a16:creationId xmlns:a16="http://schemas.microsoft.com/office/drawing/2014/main" id="{0C5791D2-9B23-4F11-9A87-4B9BFF0CFD7A}"/>
              </a:ext>
            </a:extLst>
          </p:cNvPr>
          <p:cNvPicPr>
            <a:picLocks noChangeAspect="1"/>
          </p:cNvPicPr>
          <p:nvPr/>
        </p:nvPicPr>
        <p:blipFill>
          <a:blip r:embed="rId2"/>
          <a:stretch>
            <a:fillRect/>
          </a:stretch>
        </p:blipFill>
        <p:spPr>
          <a:xfrm>
            <a:off x="2986570" y="2603205"/>
            <a:ext cx="8999799" cy="1574780"/>
          </a:xfrm>
          <a:prstGeom prst="rect">
            <a:avLst/>
          </a:prstGeom>
        </p:spPr>
      </p:pic>
      <p:pic>
        <p:nvPicPr>
          <p:cNvPr id="8" name="Picture 7">
            <a:extLst>
              <a:ext uri="{FF2B5EF4-FFF2-40B4-BE49-F238E27FC236}">
                <a16:creationId xmlns:a16="http://schemas.microsoft.com/office/drawing/2014/main" id="{5F18323D-A5DD-43B8-8D98-E826002CBD90}"/>
              </a:ext>
            </a:extLst>
          </p:cNvPr>
          <p:cNvPicPr>
            <a:picLocks noChangeAspect="1"/>
          </p:cNvPicPr>
          <p:nvPr/>
        </p:nvPicPr>
        <p:blipFill>
          <a:blip r:embed="rId3"/>
          <a:stretch>
            <a:fillRect/>
          </a:stretch>
        </p:blipFill>
        <p:spPr>
          <a:xfrm>
            <a:off x="2914650" y="4074022"/>
            <a:ext cx="8654245" cy="1605910"/>
          </a:xfrm>
          <a:prstGeom prst="rect">
            <a:avLst/>
          </a:prstGeom>
        </p:spPr>
      </p:pic>
    </p:spTree>
    <p:extLst>
      <p:ext uri="{BB962C8B-B14F-4D97-AF65-F5344CB8AC3E}">
        <p14:creationId xmlns:p14="http://schemas.microsoft.com/office/powerpoint/2010/main" val="300146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D94F0B8-8988-4477-8A38-31A3E7195094}"/>
              </a:ext>
            </a:extLst>
          </p:cNvPr>
          <p:cNvSpPr txBox="1"/>
          <p:nvPr/>
        </p:nvSpPr>
        <p:spPr>
          <a:xfrm>
            <a:off x="409575" y="398413"/>
            <a:ext cx="11525250" cy="1477328"/>
          </a:xfrm>
          <a:prstGeom prst="rect">
            <a:avLst/>
          </a:prstGeom>
          <a:noFill/>
        </p:spPr>
        <p:txBody>
          <a:bodyPr wrap="square">
            <a:spAutoFit/>
          </a:bodyPr>
          <a:lstStyle/>
          <a:p>
            <a:pPr algn="l"/>
            <a:r>
              <a:rPr lang="en-US" b="1" i="0" u="none" strike="noStrike">
                <a:solidFill>
                  <a:schemeClr val="accent1"/>
                </a:solidFill>
                <a:effectLst/>
                <a:latin typeface="Helvetica" panose="020B0604020202020204" pitchFamily="34" charset="0"/>
                <a:cs typeface="Helvetica" panose="020B0604020202020204" pitchFamily="34" charset="0"/>
              </a:rPr>
              <a:t>Electronics</a:t>
            </a:r>
          </a:p>
          <a:p>
            <a:pPr algn="l"/>
            <a:r>
              <a:rPr lang="en-US" b="0" i="0" u="none" strike="noStrike" err="1">
                <a:solidFill>
                  <a:schemeClr val="accent1"/>
                </a:solidFill>
                <a:effectLst/>
                <a:latin typeface="Helvetica" panose="020B0604020202020204" pitchFamily="34" charset="0"/>
                <a:cs typeface="Helvetica" panose="020B0604020202020204" pitchFamily="34" charset="0"/>
              </a:rPr>
              <a:t>IndigoTech</a:t>
            </a:r>
            <a:r>
              <a:rPr lang="en-US" b="0" i="0" u="none" strike="noStrike">
                <a:solidFill>
                  <a:schemeClr val="accent1"/>
                </a:solidFill>
                <a:effectLst/>
                <a:latin typeface="Helvetica" panose="020B0604020202020204" pitchFamily="34" charset="0"/>
                <a:cs typeface="Helvetica" panose="020B0604020202020204" pitchFamily="34" charset="0"/>
              </a:rPr>
              <a:t> shop carries transformative tech to upgrade our customer’s every day. Our assortment focuses on phone accessories, evolved fitness wearables, cameras, state-of-the-art home tech, top-tier entertainment accessories, kids’ tech and the latest and greatest in reading (of course). The newest tech has beauty and brains!</a:t>
            </a:r>
          </a:p>
        </p:txBody>
      </p:sp>
      <p:sp>
        <p:nvSpPr>
          <p:cNvPr id="5" name="TextBox 4">
            <a:extLst>
              <a:ext uri="{FF2B5EF4-FFF2-40B4-BE49-F238E27FC236}">
                <a16:creationId xmlns:a16="http://schemas.microsoft.com/office/drawing/2014/main" id="{243154CE-7ACB-4D73-8347-C50517F0A782}"/>
              </a:ext>
            </a:extLst>
          </p:cNvPr>
          <p:cNvSpPr txBox="1"/>
          <p:nvPr/>
        </p:nvSpPr>
        <p:spPr>
          <a:xfrm>
            <a:off x="361950" y="1958459"/>
            <a:ext cx="11420475" cy="2585323"/>
          </a:xfrm>
          <a:prstGeom prst="rect">
            <a:avLst/>
          </a:prstGeom>
          <a:noFill/>
        </p:spPr>
        <p:txBody>
          <a:bodyPr wrap="square">
            <a:spAutoFit/>
          </a:bodyPr>
          <a:lstStyle/>
          <a:p>
            <a:pPr algn="l"/>
            <a:r>
              <a:rPr lang="en-US" u="sng">
                <a:solidFill>
                  <a:schemeClr val="accent1"/>
                </a:solidFill>
                <a:latin typeface="Helvetica" panose="020B0604020202020204" pitchFamily="34" charset="0"/>
                <a:cs typeface="Helvetica" panose="020B0604020202020204" pitchFamily="34" charset="0"/>
              </a:rPr>
              <a:t>Specific Information requirements: </a:t>
            </a:r>
          </a:p>
          <a:p>
            <a:pPr algn="l"/>
            <a:r>
              <a:rPr lang="en-US">
                <a:solidFill>
                  <a:schemeClr val="accent1"/>
                </a:solidFill>
                <a:latin typeface="Helvetica" panose="020B0604020202020204" pitchFamily="34" charset="0"/>
                <a:cs typeface="Helvetica" panose="020B0604020202020204" pitchFamily="34" charset="0"/>
              </a:rPr>
              <a:t>Gaming ESRB rating, genre, </a:t>
            </a:r>
          </a:p>
          <a:p>
            <a:pPr algn="l"/>
            <a:r>
              <a:rPr lang="en-US">
                <a:solidFill>
                  <a:schemeClr val="accent1"/>
                </a:solidFill>
                <a:latin typeface="Helvetica" panose="020B0604020202020204" pitchFamily="34" charset="0"/>
                <a:cs typeface="Helvetica" panose="020B0604020202020204" pitchFamily="34" charset="0"/>
              </a:rPr>
              <a:t>System compatibilities or limitations? </a:t>
            </a:r>
          </a:p>
          <a:p>
            <a:pPr algn="l"/>
            <a:r>
              <a:rPr lang="en-US">
                <a:solidFill>
                  <a:schemeClr val="accent1"/>
                </a:solidFill>
                <a:latin typeface="Helvetica" panose="020B0604020202020204" pitchFamily="34" charset="0"/>
                <a:cs typeface="Helvetica" panose="020B0604020202020204" pitchFamily="34" charset="0"/>
              </a:rPr>
              <a:t>Batteries required and included? </a:t>
            </a:r>
          </a:p>
          <a:p>
            <a:pPr algn="l"/>
            <a:r>
              <a:rPr lang="en-US">
                <a:solidFill>
                  <a:schemeClr val="accent1"/>
                </a:solidFill>
                <a:latin typeface="Helvetica" panose="020B0604020202020204" pitchFamily="34" charset="0"/>
                <a:cs typeface="Helvetica" panose="020B0604020202020204" pitchFamily="34" charset="0"/>
              </a:rPr>
              <a:t>Accessories Included? </a:t>
            </a:r>
          </a:p>
          <a:p>
            <a:pPr algn="l"/>
            <a:r>
              <a:rPr lang="en-US">
                <a:solidFill>
                  <a:schemeClr val="accent1"/>
                </a:solidFill>
                <a:latin typeface="Helvetica" panose="020B0604020202020204" pitchFamily="34" charset="0"/>
                <a:cs typeface="Helvetica" panose="020B0604020202020204" pitchFamily="34" charset="0"/>
              </a:rPr>
              <a:t>Features &amp; Benefits </a:t>
            </a:r>
          </a:p>
          <a:p>
            <a:pPr algn="l"/>
            <a:r>
              <a:rPr lang="en-US">
                <a:solidFill>
                  <a:schemeClr val="accent1"/>
                </a:solidFill>
                <a:latin typeface="Helvetica" panose="020B0604020202020204" pitchFamily="34" charset="0"/>
                <a:cs typeface="Helvetica" panose="020B0604020202020204" pitchFamily="34" charset="0"/>
              </a:rPr>
              <a:t>Model#</a:t>
            </a:r>
          </a:p>
          <a:p>
            <a:pPr algn="l"/>
            <a:endParaRPr lang="en-US">
              <a:solidFill>
                <a:schemeClr val="accent1"/>
              </a:solidFill>
              <a:latin typeface="Helvetica" panose="020B0604020202020204" pitchFamily="34" charset="0"/>
              <a:cs typeface="Helvetica" panose="020B0604020202020204" pitchFamily="34" charset="0"/>
            </a:endParaRPr>
          </a:p>
          <a:p>
            <a:pPr algn="l"/>
            <a:endParaRPr lang="en-US">
              <a:solidFill>
                <a:schemeClr val="accent1"/>
              </a:solidFill>
              <a:latin typeface="Helvetica" panose="020B0604020202020204" pitchFamily="34" charset="0"/>
              <a:cs typeface="Helvetica" panose="020B0604020202020204" pitchFamily="34" charset="0"/>
            </a:endParaRPr>
          </a:p>
        </p:txBody>
      </p:sp>
      <p:sp>
        <p:nvSpPr>
          <p:cNvPr id="6" name="Text Placeholder 5">
            <a:extLst>
              <a:ext uri="{FF2B5EF4-FFF2-40B4-BE49-F238E27FC236}">
                <a16:creationId xmlns:a16="http://schemas.microsoft.com/office/drawing/2014/main" id="{8F972354-BDC2-4FB2-91F6-2C895F82C9CE}"/>
              </a:ext>
            </a:extLst>
          </p:cNvPr>
          <p:cNvSpPr>
            <a:spLocks noGrp="1"/>
          </p:cNvSpPr>
          <p:nvPr>
            <p:ph type="body" sz="quarter" idx="11"/>
          </p:nvPr>
        </p:nvSpPr>
        <p:spPr/>
        <p:txBody>
          <a:bodyPr/>
          <a:lstStyle/>
          <a:p>
            <a:r>
              <a:rPr lang="en-US"/>
              <a:t>Electronics</a:t>
            </a:r>
          </a:p>
        </p:txBody>
      </p:sp>
      <p:pic>
        <p:nvPicPr>
          <p:cNvPr id="4" name="Picture 3">
            <a:extLst>
              <a:ext uri="{FF2B5EF4-FFF2-40B4-BE49-F238E27FC236}">
                <a16:creationId xmlns:a16="http://schemas.microsoft.com/office/drawing/2014/main" id="{E5CE517C-CC59-4ADA-8246-6153A9F423B9}"/>
              </a:ext>
            </a:extLst>
          </p:cNvPr>
          <p:cNvPicPr>
            <a:picLocks noChangeAspect="1"/>
          </p:cNvPicPr>
          <p:nvPr/>
        </p:nvPicPr>
        <p:blipFill>
          <a:blip r:embed="rId2"/>
          <a:stretch>
            <a:fillRect/>
          </a:stretch>
        </p:blipFill>
        <p:spPr>
          <a:xfrm>
            <a:off x="5179940" y="1685241"/>
            <a:ext cx="5955387" cy="4256202"/>
          </a:xfrm>
          <a:prstGeom prst="rect">
            <a:avLst/>
          </a:prstGeom>
        </p:spPr>
      </p:pic>
    </p:spTree>
    <p:extLst>
      <p:ext uri="{BB962C8B-B14F-4D97-AF65-F5344CB8AC3E}">
        <p14:creationId xmlns:p14="http://schemas.microsoft.com/office/powerpoint/2010/main" val="2328428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1E78F0C-FC1E-4EDD-B74C-856A50042638}"/>
              </a:ext>
            </a:extLst>
          </p:cNvPr>
          <p:cNvSpPr txBox="1"/>
          <p:nvPr/>
        </p:nvSpPr>
        <p:spPr>
          <a:xfrm>
            <a:off x="295275" y="317064"/>
            <a:ext cx="11544300" cy="2862322"/>
          </a:xfrm>
          <a:prstGeom prst="rect">
            <a:avLst/>
          </a:prstGeom>
          <a:noFill/>
        </p:spPr>
        <p:txBody>
          <a:bodyPr wrap="square">
            <a:spAutoFit/>
          </a:bodyPr>
          <a:lstStyle/>
          <a:p>
            <a:pPr algn="l"/>
            <a:r>
              <a:rPr lang="en-US" b="1" i="0" u="none" strike="noStrike">
                <a:solidFill>
                  <a:schemeClr val="accent1"/>
                </a:solidFill>
                <a:effectLst/>
                <a:latin typeface="Helvetica" panose="020B0604020202020204" pitchFamily="34" charset="0"/>
                <a:cs typeface="Helvetica" panose="020B0604020202020204" pitchFamily="34" charset="0"/>
              </a:rPr>
              <a:t>Wellness</a:t>
            </a:r>
          </a:p>
          <a:p>
            <a:pPr algn="l"/>
            <a:r>
              <a:rPr lang="en-US" b="0" i="0" u="none" strike="noStrike">
                <a:solidFill>
                  <a:schemeClr val="accent1"/>
                </a:solidFill>
                <a:effectLst/>
                <a:latin typeface="Helvetica" panose="020B0604020202020204" pitchFamily="34" charset="0"/>
                <a:cs typeface="Helvetica" panose="020B0604020202020204" pitchFamily="34" charset="0"/>
              </a:rPr>
              <a:t>The Indigo Wellness Shop is grounded by three pillars: nourish, sleep and mindful meditation. This expanding and forward-thinking shop includes essentials and accessories in the wellness fields of aromatherapy, hydration, fitness, meditation and mindfulness, and nutrition. We believe wellness works wonders: by making self-care a priority, our customers are better able to care for those they love. </a:t>
            </a:r>
          </a:p>
          <a:p>
            <a:pPr algn="l"/>
            <a:endParaRPr lang="en-US">
              <a:solidFill>
                <a:schemeClr val="accent1"/>
              </a:solidFill>
              <a:latin typeface="Helvetica" panose="020B0604020202020204" pitchFamily="34" charset="0"/>
              <a:cs typeface="Helvetica" panose="020B0604020202020204" pitchFamily="34" charset="0"/>
            </a:endParaRPr>
          </a:p>
          <a:p>
            <a:pPr algn="l"/>
            <a:r>
              <a:rPr lang="en-US">
                <a:solidFill>
                  <a:schemeClr val="accent1"/>
                </a:solidFill>
                <a:latin typeface="Helvetica" panose="020B0604020202020204" pitchFamily="34" charset="0"/>
                <a:cs typeface="Helvetica" panose="020B0604020202020204" pitchFamily="34" charset="0"/>
              </a:rPr>
              <a:t>Specific Information requirements:</a:t>
            </a:r>
          </a:p>
          <a:p>
            <a:pPr algn="l"/>
            <a:r>
              <a:rPr lang="en-US" b="0" i="0" u="none" strike="noStrike">
                <a:solidFill>
                  <a:schemeClr val="accent1"/>
                </a:solidFill>
                <a:effectLst/>
                <a:latin typeface="Helvetica" panose="020B0604020202020204" pitchFamily="34" charset="0"/>
                <a:cs typeface="Helvetica" panose="020B0604020202020204" pitchFamily="34" charset="0"/>
              </a:rPr>
              <a:t>Food</a:t>
            </a:r>
            <a:r>
              <a:rPr lang="en-US">
                <a:solidFill>
                  <a:schemeClr val="accent1"/>
                </a:solidFill>
                <a:latin typeface="Helvetica" panose="020B0604020202020204" pitchFamily="34" charset="0"/>
                <a:cs typeface="Helvetica" panose="020B0604020202020204" pitchFamily="34" charset="0"/>
              </a:rPr>
              <a:t>s/Consumables require ingredients, known allergens &amp; nutrition panel information.  These can be Alt images and/or details provided in Item Description field.</a:t>
            </a:r>
            <a:endParaRPr lang="en-US" b="0" i="0" u="none" strike="noStrike">
              <a:solidFill>
                <a:schemeClr val="accent1"/>
              </a:solidFill>
              <a:effectLst/>
              <a:latin typeface="Helvetica" panose="020B0604020202020204" pitchFamily="34" charset="0"/>
              <a:cs typeface="Helvetica" panose="020B0604020202020204" pitchFamily="34" charset="0"/>
            </a:endParaRPr>
          </a:p>
          <a:p>
            <a:pPr algn="l"/>
            <a:endParaRPr lang="en-US" b="0" i="0" u="none" strike="noStrike">
              <a:solidFill>
                <a:schemeClr val="accent1"/>
              </a:solidFill>
              <a:effectLst/>
              <a:latin typeface="Helvetica" panose="020B0604020202020204" pitchFamily="34" charset="0"/>
              <a:cs typeface="Helvetica" panose="020B0604020202020204" pitchFamily="34" charset="0"/>
            </a:endParaRPr>
          </a:p>
        </p:txBody>
      </p:sp>
      <p:sp>
        <p:nvSpPr>
          <p:cNvPr id="4" name="Text Placeholder 3">
            <a:extLst>
              <a:ext uri="{FF2B5EF4-FFF2-40B4-BE49-F238E27FC236}">
                <a16:creationId xmlns:a16="http://schemas.microsoft.com/office/drawing/2014/main" id="{1ECA4475-861E-4E0D-9563-CFE55A6EBB92}"/>
              </a:ext>
            </a:extLst>
          </p:cNvPr>
          <p:cNvSpPr>
            <a:spLocks noGrp="1"/>
          </p:cNvSpPr>
          <p:nvPr>
            <p:ph type="body" sz="quarter" idx="11"/>
          </p:nvPr>
        </p:nvSpPr>
        <p:spPr/>
        <p:txBody>
          <a:bodyPr/>
          <a:lstStyle/>
          <a:p>
            <a:r>
              <a:rPr lang="en-US"/>
              <a:t>Wellness</a:t>
            </a:r>
          </a:p>
        </p:txBody>
      </p:sp>
      <p:pic>
        <p:nvPicPr>
          <p:cNvPr id="5" name="Picture 4">
            <a:extLst>
              <a:ext uri="{FF2B5EF4-FFF2-40B4-BE49-F238E27FC236}">
                <a16:creationId xmlns:a16="http://schemas.microsoft.com/office/drawing/2014/main" id="{7F386CE8-2D86-4829-82B2-C216A597D0FF}"/>
              </a:ext>
            </a:extLst>
          </p:cNvPr>
          <p:cNvPicPr>
            <a:picLocks noChangeAspect="1"/>
          </p:cNvPicPr>
          <p:nvPr/>
        </p:nvPicPr>
        <p:blipFill>
          <a:blip r:embed="rId2"/>
          <a:stretch>
            <a:fillRect/>
          </a:stretch>
        </p:blipFill>
        <p:spPr>
          <a:xfrm>
            <a:off x="295275" y="3056985"/>
            <a:ext cx="7810500" cy="1696528"/>
          </a:xfrm>
          <a:prstGeom prst="rect">
            <a:avLst/>
          </a:prstGeom>
        </p:spPr>
      </p:pic>
      <p:pic>
        <p:nvPicPr>
          <p:cNvPr id="7" name="Picture 6">
            <a:extLst>
              <a:ext uri="{FF2B5EF4-FFF2-40B4-BE49-F238E27FC236}">
                <a16:creationId xmlns:a16="http://schemas.microsoft.com/office/drawing/2014/main" id="{E33CA370-DF62-40EE-97E7-B3CB32AEF616}"/>
              </a:ext>
            </a:extLst>
          </p:cNvPr>
          <p:cNvPicPr>
            <a:picLocks noChangeAspect="1"/>
          </p:cNvPicPr>
          <p:nvPr/>
        </p:nvPicPr>
        <p:blipFill>
          <a:blip r:embed="rId3"/>
          <a:stretch>
            <a:fillRect/>
          </a:stretch>
        </p:blipFill>
        <p:spPr>
          <a:xfrm>
            <a:off x="7845586" y="3056985"/>
            <a:ext cx="4051139" cy="2651185"/>
          </a:xfrm>
          <a:prstGeom prst="rect">
            <a:avLst/>
          </a:prstGeom>
        </p:spPr>
      </p:pic>
    </p:spTree>
    <p:extLst>
      <p:ext uri="{BB962C8B-B14F-4D97-AF65-F5344CB8AC3E}">
        <p14:creationId xmlns:p14="http://schemas.microsoft.com/office/powerpoint/2010/main" val="1881622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E6D3CA-1531-4CBD-815B-CBD4BB78A56B}"/>
              </a:ext>
            </a:extLst>
          </p:cNvPr>
          <p:cNvSpPr>
            <a:spLocks noGrp="1"/>
          </p:cNvSpPr>
          <p:nvPr>
            <p:ph type="body" sz="quarter" idx="11"/>
          </p:nvPr>
        </p:nvSpPr>
        <p:spPr/>
        <p:txBody>
          <a:bodyPr/>
          <a:lstStyle/>
          <a:p>
            <a:r>
              <a:rPr lang="en-US"/>
              <a:t>Ideal standard for content &amp; images on Product Page</a:t>
            </a:r>
          </a:p>
        </p:txBody>
      </p:sp>
      <p:pic>
        <p:nvPicPr>
          <p:cNvPr id="3" name="Picture 2">
            <a:extLst>
              <a:ext uri="{FF2B5EF4-FFF2-40B4-BE49-F238E27FC236}">
                <a16:creationId xmlns:a16="http://schemas.microsoft.com/office/drawing/2014/main" id="{9A727B2F-06FA-433D-8EEE-2687E0F19767}"/>
              </a:ext>
            </a:extLst>
          </p:cNvPr>
          <p:cNvPicPr>
            <a:picLocks noChangeAspect="1"/>
          </p:cNvPicPr>
          <p:nvPr/>
        </p:nvPicPr>
        <p:blipFill>
          <a:blip r:embed="rId2"/>
          <a:stretch>
            <a:fillRect/>
          </a:stretch>
        </p:blipFill>
        <p:spPr>
          <a:xfrm>
            <a:off x="1564484" y="318164"/>
            <a:ext cx="8371566" cy="3830728"/>
          </a:xfrm>
          <a:prstGeom prst="rect">
            <a:avLst/>
          </a:prstGeom>
        </p:spPr>
      </p:pic>
      <p:pic>
        <p:nvPicPr>
          <p:cNvPr id="4" name="Picture 3">
            <a:extLst>
              <a:ext uri="{FF2B5EF4-FFF2-40B4-BE49-F238E27FC236}">
                <a16:creationId xmlns:a16="http://schemas.microsoft.com/office/drawing/2014/main" id="{687272CC-4880-4912-93CA-738189292398}"/>
              </a:ext>
            </a:extLst>
          </p:cNvPr>
          <p:cNvPicPr>
            <a:picLocks noChangeAspect="1"/>
          </p:cNvPicPr>
          <p:nvPr/>
        </p:nvPicPr>
        <p:blipFill>
          <a:blip r:embed="rId3"/>
          <a:stretch>
            <a:fillRect/>
          </a:stretch>
        </p:blipFill>
        <p:spPr>
          <a:xfrm>
            <a:off x="1698807" y="4148892"/>
            <a:ext cx="9618907" cy="1998899"/>
          </a:xfrm>
          <a:prstGeom prst="rect">
            <a:avLst/>
          </a:prstGeom>
        </p:spPr>
      </p:pic>
      <p:sp>
        <p:nvSpPr>
          <p:cNvPr id="5" name="TextBox 4">
            <a:extLst>
              <a:ext uri="{FF2B5EF4-FFF2-40B4-BE49-F238E27FC236}">
                <a16:creationId xmlns:a16="http://schemas.microsoft.com/office/drawing/2014/main" id="{5D661798-4E58-402C-A2D3-FC6838E7783B}"/>
              </a:ext>
            </a:extLst>
          </p:cNvPr>
          <p:cNvSpPr txBox="1"/>
          <p:nvPr/>
        </p:nvSpPr>
        <p:spPr>
          <a:xfrm>
            <a:off x="182820" y="142875"/>
            <a:ext cx="4701696" cy="369332"/>
          </a:xfrm>
          <a:prstGeom prst="rect">
            <a:avLst/>
          </a:prstGeom>
          <a:noFill/>
        </p:spPr>
        <p:txBody>
          <a:bodyPr wrap="square" rtlCol="0">
            <a:spAutoFit/>
          </a:bodyPr>
          <a:lstStyle/>
          <a:p>
            <a:r>
              <a:rPr lang="en-US">
                <a:highlight>
                  <a:srgbClr val="FFFF00"/>
                </a:highlight>
              </a:rPr>
              <a:t>Example of Great content &amp; images</a:t>
            </a:r>
          </a:p>
        </p:txBody>
      </p:sp>
    </p:spTree>
    <p:extLst>
      <p:ext uri="{BB962C8B-B14F-4D97-AF65-F5344CB8AC3E}">
        <p14:creationId xmlns:p14="http://schemas.microsoft.com/office/powerpoint/2010/main" val="12913412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E20232-561C-46D4-9E0B-4E7E20F2AD9F}"/>
              </a:ext>
            </a:extLst>
          </p:cNvPr>
          <p:cNvSpPr>
            <a:spLocks noGrp="1"/>
          </p:cNvSpPr>
          <p:nvPr>
            <p:ph type="body" sz="quarter" idx="11"/>
          </p:nvPr>
        </p:nvSpPr>
        <p:spPr/>
        <p:txBody>
          <a:bodyPr/>
          <a:lstStyle/>
          <a:p>
            <a:r>
              <a:rPr lang="en-US"/>
              <a:t>Less than ideal content &amp; images on Product Page</a:t>
            </a:r>
          </a:p>
        </p:txBody>
      </p:sp>
      <p:pic>
        <p:nvPicPr>
          <p:cNvPr id="3" name="Picture 2">
            <a:extLst>
              <a:ext uri="{FF2B5EF4-FFF2-40B4-BE49-F238E27FC236}">
                <a16:creationId xmlns:a16="http://schemas.microsoft.com/office/drawing/2014/main" id="{AF750A6F-3F04-4B80-8E01-AB9CAED2ACA5}"/>
              </a:ext>
            </a:extLst>
          </p:cNvPr>
          <p:cNvPicPr>
            <a:picLocks noChangeAspect="1"/>
          </p:cNvPicPr>
          <p:nvPr/>
        </p:nvPicPr>
        <p:blipFill>
          <a:blip r:embed="rId2"/>
          <a:stretch>
            <a:fillRect/>
          </a:stretch>
        </p:blipFill>
        <p:spPr>
          <a:xfrm>
            <a:off x="335842" y="437817"/>
            <a:ext cx="8089326" cy="4184983"/>
          </a:xfrm>
          <a:prstGeom prst="rect">
            <a:avLst/>
          </a:prstGeom>
        </p:spPr>
      </p:pic>
      <p:pic>
        <p:nvPicPr>
          <p:cNvPr id="4" name="Picture 3">
            <a:extLst>
              <a:ext uri="{FF2B5EF4-FFF2-40B4-BE49-F238E27FC236}">
                <a16:creationId xmlns:a16="http://schemas.microsoft.com/office/drawing/2014/main" id="{A7EFBCC8-2AD5-4684-9F80-B4A5329058B7}"/>
              </a:ext>
            </a:extLst>
          </p:cNvPr>
          <p:cNvPicPr>
            <a:picLocks noChangeAspect="1"/>
          </p:cNvPicPr>
          <p:nvPr/>
        </p:nvPicPr>
        <p:blipFill>
          <a:blip r:embed="rId3"/>
          <a:stretch>
            <a:fillRect/>
          </a:stretch>
        </p:blipFill>
        <p:spPr>
          <a:xfrm>
            <a:off x="811771" y="4710102"/>
            <a:ext cx="8866505" cy="839815"/>
          </a:xfrm>
          <a:prstGeom prst="rect">
            <a:avLst/>
          </a:prstGeom>
        </p:spPr>
      </p:pic>
      <p:sp>
        <p:nvSpPr>
          <p:cNvPr id="5" name="TextBox 4">
            <a:extLst>
              <a:ext uri="{FF2B5EF4-FFF2-40B4-BE49-F238E27FC236}">
                <a16:creationId xmlns:a16="http://schemas.microsoft.com/office/drawing/2014/main" id="{55E9D431-84E1-431A-8DDC-03BD5B262AF7}"/>
              </a:ext>
            </a:extLst>
          </p:cNvPr>
          <p:cNvSpPr txBox="1"/>
          <p:nvPr/>
        </p:nvSpPr>
        <p:spPr>
          <a:xfrm>
            <a:off x="9144000" y="1164245"/>
            <a:ext cx="2407358" cy="4247317"/>
          </a:xfrm>
          <a:prstGeom prst="rect">
            <a:avLst/>
          </a:prstGeom>
          <a:noFill/>
        </p:spPr>
        <p:txBody>
          <a:bodyPr wrap="square" rtlCol="0">
            <a:spAutoFit/>
          </a:bodyPr>
          <a:lstStyle/>
          <a:p>
            <a:r>
              <a:rPr lang="en-US">
                <a:highlight>
                  <a:srgbClr val="FFFF00"/>
                </a:highlight>
              </a:rPr>
              <a:t>No additional images showing inside or contents</a:t>
            </a:r>
          </a:p>
          <a:p>
            <a:endParaRPr lang="en-US">
              <a:highlight>
                <a:srgbClr val="FFFF00"/>
              </a:highlight>
            </a:endParaRPr>
          </a:p>
          <a:p>
            <a:r>
              <a:rPr lang="en-US">
                <a:highlight>
                  <a:srgbClr val="FFFF00"/>
                </a:highlight>
              </a:rPr>
              <a:t>No idea of size of item</a:t>
            </a:r>
          </a:p>
          <a:p>
            <a:endParaRPr lang="en-US">
              <a:highlight>
                <a:srgbClr val="FFFF00"/>
              </a:highlight>
            </a:endParaRPr>
          </a:p>
          <a:p>
            <a:r>
              <a:rPr lang="en-US">
                <a:highlight>
                  <a:srgbClr val="FFFF00"/>
                </a:highlight>
              </a:rPr>
              <a:t>What are the included items?</a:t>
            </a:r>
          </a:p>
          <a:p>
            <a:endParaRPr lang="en-US">
              <a:highlight>
                <a:srgbClr val="FFFF00"/>
              </a:highlight>
            </a:endParaRPr>
          </a:p>
          <a:p>
            <a:r>
              <a:rPr lang="en-US">
                <a:highlight>
                  <a:srgbClr val="FFFF00"/>
                </a:highlight>
              </a:rPr>
              <a:t>Why buy this?</a:t>
            </a:r>
          </a:p>
          <a:p>
            <a:endParaRPr lang="en-US">
              <a:highlight>
                <a:srgbClr val="FFFF00"/>
              </a:highlight>
            </a:endParaRPr>
          </a:p>
          <a:p>
            <a:r>
              <a:rPr lang="en-US">
                <a:highlight>
                  <a:srgbClr val="FFFF00"/>
                </a:highlight>
              </a:rPr>
              <a:t>What would I do with it?</a:t>
            </a:r>
          </a:p>
          <a:p>
            <a:endParaRPr lang="en-US">
              <a:highlight>
                <a:srgbClr val="FFFF00"/>
              </a:highlight>
            </a:endParaRPr>
          </a:p>
          <a:p>
            <a:endParaRPr lang="en-US">
              <a:highlight>
                <a:srgbClr val="FFFF00"/>
              </a:highlight>
            </a:endParaRPr>
          </a:p>
        </p:txBody>
      </p:sp>
      <p:sp>
        <p:nvSpPr>
          <p:cNvPr id="6" name="TextBox 5">
            <a:extLst>
              <a:ext uri="{FF2B5EF4-FFF2-40B4-BE49-F238E27FC236}">
                <a16:creationId xmlns:a16="http://schemas.microsoft.com/office/drawing/2014/main" id="{24BB9FF6-B881-45A4-B009-1C08263B08F9}"/>
              </a:ext>
            </a:extLst>
          </p:cNvPr>
          <p:cNvSpPr txBox="1"/>
          <p:nvPr/>
        </p:nvSpPr>
        <p:spPr>
          <a:xfrm>
            <a:off x="0" y="253151"/>
            <a:ext cx="3102796" cy="369332"/>
          </a:xfrm>
          <a:prstGeom prst="rect">
            <a:avLst/>
          </a:prstGeom>
          <a:noFill/>
        </p:spPr>
        <p:txBody>
          <a:bodyPr wrap="square" rtlCol="0">
            <a:spAutoFit/>
          </a:bodyPr>
          <a:lstStyle/>
          <a:p>
            <a:pPr algn="ctr"/>
            <a:r>
              <a:rPr lang="en-US">
                <a:highlight>
                  <a:srgbClr val="FFFF00"/>
                </a:highlight>
              </a:rPr>
              <a:t>Example of what Not to do</a:t>
            </a:r>
          </a:p>
        </p:txBody>
      </p:sp>
    </p:spTree>
    <p:extLst>
      <p:ext uri="{BB962C8B-B14F-4D97-AF65-F5344CB8AC3E}">
        <p14:creationId xmlns:p14="http://schemas.microsoft.com/office/powerpoint/2010/main" val="2752509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1121C9E-6F3F-4E51-A994-1625CC5EF35A}"/>
              </a:ext>
            </a:extLst>
          </p:cNvPr>
          <p:cNvSpPr txBox="1"/>
          <p:nvPr/>
        </p:nvSpPr>
        <p:spPr>
          <a:xfrm>
            <a:off x="304800" y="772411"/>
            <a:ext cx="6096000" cy="4893647"/>
          </a:xfrm>
          <a:prstGeom prst="rect">
            <a:avLst/>
          </a:prstGeom>
          <a:noFill/>
        </p:spPr>
        <p:txBody>
          <a:bodyPr wrap="square">
            <a:spAutoFit/>
          </a:bodyPr>
          <a:lstStyle/>
          <a:p>
            <a:pPr algn="l"/>
            <a:r>
              <a:rPr lang="en-US" i="0" u="none" strike="noStrike">
                <a:solidFill>
                  <a:schemeClr val="accent1"/>
                </a:solidFill>
                <a:effectLst/>
                <a:latin typeface="Helvetica" panose="020B0604020202020204" pitchFamily="34" charset="0"/>
                <a:cs typeface="Helvetica" panose="020B0604020202020204" pitchFamily="34" charset="0"/>
              </a:rPr>
              <a:t>DOS</a:t>
            </a:r>
          </a:p>
          <a:p>
            <a:pPr marL="285750" indent="-285750" algn="l">
              <a:buFont typeface="Wingdings" panose="05000000000000000000" pitchFamily="2" charset="2"/>
              <a:buChar char="ü"/>
            </a:pPr>
            <a:r>
              <a:rPr lang="en-US" sz="1600" b="0" i="0" u="none" strike="noStrike">
                <a:solidFill>
                  <a:schemeClr val="accent1"/>
                </a:solidFill>
                <a:effectLst/>
                <a:latin typeface="Helvetica" panose="020B0604020202020204" pitchFamily="34" charset="0"/>
                <a:cs typeface="Helvetica" panose="020B0604020202020204" pitchFamily="34" charset="0"/>
              </a:rPr>
              <a:t>Do speak directly to the audience "you, your" </a:t>
            </a:r>
          </a:p>
          <a:p>
            <a:pPr marL="285750" indent="-285750" algn="l">
              <a:buFont typeface="Wingdings" panose="05000000000000000000" pitchFamily="2" charset="2"/>
              <a:buChar char="ü"/>
            </a:pPr>
            <a:r>
              <a:rPr lang="en-US" sz="1600" b="0" i="0" u="none" strike="noStrike">
                <a:solidFill>
                  <a:schemeClr val="accent1"/>
                </a:solidFill>
                <a:effectLst/>
                <a:latin typeface="Helvetica" panose="020B0604020202020204" pitchFamily="34" charset="0"/>
                <a:cs typeface="Helvetica" panose="020B0604020202020204" pitchFamily="34" charset="0"/>
              </a:rPr>
              <a:t>Do use active voice rather than passive</a:t>
            </a:r>
          </a:p>
          <a:p>
            <a:pPr marL="285750" indent="-285750" algn="l">
              <a:buFont typeface="Wingdings" panose="05000000000000000000" pitchFamily="2" charset="2"/>
              <a:buChar char="ü"/>
            </a:pPr>
            <a:r>
              <a:rPr lang="en-US" sz="1600" b="0" i="0" u="none" strike="noStrike">
                <a:solidFill>
                  <a:schemeClr val="accent1"/>
                </a:solidFill>
                <a:effectLst/>
                <a:latin typeface="Helvetica" panose="020B0604020202020204" pitchFamily="34" charset="0"/>
                <a:cs typeface="Helvetica" panose="020B0604020202020204" pitchFamily="34" charset="0"/>
              </a:rPr>
              <a:t>Do use aspirational and inspirational language</a:t>
            </a:r>
          </a:p>
          <a:p>
            <a:pPr marL="285750" indent="-285750" algn="l">
              <a:buFont typeface="Wingdings" panose="05000000000000000000" pitchFamily="2" charset="2"/>
              <a:buChar char="ü"/>
            </a:pPr>
            <a:r>
              <a:rPr lang="en-US" sz="1600" b="0" i="0" u="none" strike="noStrike">
                <a:solidFill>
                  <a:schemeClr val="accent1"/>
                </a:solidFill>
                <a:effectLst/>
                <a:latin typeface="Helvetica" panose="020B0604020202020204" pitchFamily="34" charset="0"/>
                <a:cs typeface="Helvetica" panose="020B0604020202020204" pitchFamily="34" charset="0"/>
              </a:rPr>
              <a:t>Do highlight good value</a:t>
            </a:r>
          </a:p>
          <a:p>
            <a:pPr marL="285750" indent="-285750" algn="l">
              <a:buFont typeface="Wingdings" panose="05000000000000000000" pitchFamily="2" charset="2"/>
              <a:buChar char="ü"/>
            </a:pPr>
            <a:r>
              <a:rPr lang="en-US" sz="1600" b="0" i="0" u="none" strike="noStrike">
                <a:solidFill>
                  <a:schemeClr val="accent1"/>
                </a:solidFill>
                <a:effectLst/>
                <a:latin typeface="Helvetica" panose="020B0604020202020204" pitchFamily="34" charset="0"/>
                <a:cs typeface="Helvetica" panose="020B0604020202020204" pitchFamily="34" charset="0"/>
              </a:rPr>
              <a:t>Do be knowledgeable and honest</a:t>
            </a:r>
          </a:p>
          <a:p>
            <a:pPr marL="285750" indent="-285750" algn="l">
              <a:buFont typeface="Wingdings" panose="05000000000000000000" pitchFamily="2" charset="2"/>
              <a:buChar char="ü"/>
            </a:pPr>
            <a:r>
              <a:rPr lang="en-US" sz="1600" b="0" i="0" u="none" strike="noStrike">
                <a:solidFill>
                  <a:schemeClr val="accent1"/>
                </a:solidFill>
                <a:effectLst/>
                <a:latin typeface="Helvetica" panose="020B0604020202020204" pitchFamily="34" charset="0"/>
                <a:cs typeface="Helvetica" panose="020B0604020202020204" pitchFamily="34" charset="0"/>
              </a:rPr>
              <a:t>Do use descriptive language and strong verbs</a:t>
            </a:r>
          </a:p>
          <a:p>
            <a:pPr marL="285750" indent="-285750" algn="l">
              <a:buFont typeface="Wingdings" panose="05000000000000000000" pitchFamily="2" charset="2"/>
              <a:buChar char="ü"/>
            </a:pPr>
            <a:r>
              <a:rPr lang="en-US" sz="1600" b="0" i="0" u="none" strike="noStrike">
                <a:solidFill>
                  <a:schemeClr val="accent1"/>
                </a:solidFill>
                <a:effectLst/>
                <a:latin typeface="Helvetica" panose="020B0604020202020204" pitchFamily="34" charset="0"/>
                <a:cs typeface="Helvetica" panose="020B0604020202020204" pitchFamily="34" charset="0"/>
              </a:rPr>
              <a:t>Do engage emotions</a:t>
            </a:r>
          </a:p>
          <a:p>
            <a:pPr algn="l"/>
            <a:br>
              <a:rPr lang="en-US" b="0" i="0" u="none" strike="noStrike">
                <a:solidFill>
                  <a:schemeClr val="accent1"/>
                </a:solidFill>
                <a:effectLst/>
                <a:latin typeface="Helvetica" panose="020B0604020202020204" pitchFamily="34" charset="0"/>
                <a:cs typeface="Helvetica" panose="020B0604020202020204" pitchFamily="34" charset="0"/>
              </a:rPr>
            </a:br>
            <a:r>
              <a:rPr lang="en-US" i="0" u="none" strike="noStrike">
                <a:solidFill>
                  <a:schemeClr val="accent1"/>
                </a:solidFill>
                <a:effectLst/>
                <a:latin typeface="Helvetica" panose="020B0604020202020204" pitchFamily="34" charset="0"/>
                <a:cs typeface="Helvetica" panose="020B0604020202020204" pitchFamily="34" charset="0"/>
              </a:rPr>
              <a:t>DON’TS</a:t>
            </a:r>
          </a:p>
          <a:p>
            <a:pPr marL="285750" indent="-285750" algn="l">
              <a:buFont typeface="Helvetica" panose="020B0604020202020204" pitchFamily="34" charset="0"/>
              <a:buChar char="×"/>
            </a:pPr>
            <a:r>
              <a:rPr lang="en-US" sz="1600">
                <a:solidFill>
                  <a:schemeClr val="accent1"/>
                </a:solidFill>
                <a:latin typeface="Helvetica" panose="020B0604020202020204" pitchFamily="34" charset="0"/>
                <a:cs typeface="Helvetica" panose="020B0604020202020204" pitchFamily="34" charset="0"/>
              </a:rPr>
              <a:t>Avoid HTML and formatting</a:t>
            </a:r>
            <a:endParaRPr lang="en-US" sz="1600" i="0" u="none" strike="noStrike">
              <a:solidFill>
                <a:schemeClr val="accent1"/>
              </a:solidFill>
              <a:effectLst/>
              <a:latin typeface="Helvetica" panose="020B0604020202020204" pitchFamily="34" charset="0"/>
              <a:cs typeface="Helvetica" panose="020B0604020202020204" pitchFamily="34" charset="0"/>
            </a:endParaRPr>
          </a:p>
          <a:p>
            <a:pPr marL="285750" indent="-285750" algn="l">
              <a:buFont typeface="Helvetica" panose="020B0604020202020204" pitchFamily="34" charset="0"/>
              <a:buChar char="×"/>
            </a:pPr>
            <a:r>
              <a:rPr lang="en-US" sz="1600" b="0" i="0" u="none" strike="noStrike">
                <a:solidFill>
                  <a:schemeClr val="accent1"/>
                </a:solidFill>
                <a:effectLst/>
                <a:latin typeface="Helvetica" panose="020B0604020202020204" pitchFamily="34" charset="0"/>
                <a:cs typeface="Helvetica" panose="020B0604020202020204" pitchFamily="34" charset="0"/>
              </a:rPr>
              <a:t>Avoid self-references. If necessary, use “we” over “I”.</a:t>
            </a:r>
          </a:p>
          <a:p>
            <a:pPr marL="285750" indent="-285750" algn="l">
              <a:buFont typeface="Helvetica" panose="020B0604020202020204" pitchFamily="34" charset="0"/>
              <a:buChar char="×"/>
            </a:pPr>
            <a:r>
              <a:rPr lang="en-US" sz="1600" b="0" i="0" u="none" strike="noStrike">
                <a:solidFill>
                  <a:schemeClr val="accent1"/>
                </a:solidFill>
                <a:effectLst/>
                <a:latin typeface="Helvetica" panose="020B0604020202020204" pitchFamily="34" charset="0"/>
                <a:cs typeface="Helvetica" panose="020B0604020202020204" pitchFamily="34" charset="0"/>
              </a:rPr>
              <a:t>Avoid gender-specific statements.</a:t>
            </a:r>
          </a:p>
          <a:p>
            <a:pPr marL="285750" indent="-285750" algn="l">
              <a:buFont typeface="Helvetica" panose="020B0604020202020204" pitchFamily="34" charset="0"/>
              <a:buChar char="×"/>
            </a:pPr>
            <a:r>
              <a:rPr lang="en-US" sz="1600" b="0" i="0" u="none" strike="noStrike">
                <a:solidFill>
                  <a:schemeClr val="accent1"/>
                </a:solidFill>
                <a:effectLst/>
                <a:latin typeface="Helvetica" panose="020B0604020202020204" pitchFamily="34" charset="0"/>
                <a:cs typeface="Helvetica" panose="020B0604020202020204" pitchFamily="34" charset="0"/>
              </a:rPr>
              <a:t>Avoid abbreviations.</a:t>
            </a:r>
          </a:p>
          <a:p>
            <a:pPr marL="285750" indent="-285750" algn="l">
              <a:buFont typeface="Helvetica" panose="020B0604020202020204" pitchFamily="34" charset="0"/>
              <a:buChar char="×"/>
            </a:pPr>
            <a:r>
              <a:rPr lang="en-US" sz="1600" b="0" i="0" u="none" strike="noStrike">
                <a:solidFill>
                  <a:schemeClr val="accent1"/>
                </a:solidFill>
                <a:effectLst/>
                <a:latin typeface="Helvetica" panose="020B0604020202020204" pitchFamily="34" charset="0"/>
                <a:cs typeface="Helvetica" panose="020B0604020202020204" pitchFamily="34" charset="0"/>
              </a:rPr>
              <a:t>Avoid being prescriptive.</a:t>
            </a:r>
          </a:p>
          <a:p>
            <a:pPr marL="285750" indent="-285750" algn="l">
              <a:buFont typeface="Helvetica" panose="020B0604020202020204" pitchFamily="34" charset="0"/>
              <a:buChar char="×"/>
            </a:pPr>
            <a:r>
              <a:rPr lang="en-US" sz="1600" b="0" i="0" u="none" strike="noStrike">
                <a:solidFill>
                  <a:schemeClr val="accent1"/>
                </a:solidFill>
                <a:effectLst/>
                <a:latin typeface="Helvetica" panose="020B0604020202020204" pitchFamily="34" charset="0"/>
                <a:cs typeface="Helvetica" panose="020B0604020202020204" pitchFamily="34" charset="0"/>
              </a:rPr>
              <a:t>Avoid using seasonal and passing pop culture references.</a:t>
            </a:r>
          </a:p>
          <a:p>
            <a:pPr marL="285750" indent="-285750" algn="l">
              <a:buFont typeface="Helvetica" panose="020B0604020202020204" pitchFamily="34" charset="0"/>
              <a:buChar char="×"/>
            </a:pPr>
            <a:r>
              <a:rPr lang="en-US" sz="1600" b="0" i="0" u="none" strike="noStrike">
                <a:solidFill>
                  <a:schemeClr val="accent1"/>
                </a:solidFill>
                <a:effectLst/>
                <a:latin typeface="Helvetica" panose="020B0604020202020204" pitchFamily="34" charset="0"/>
                <a:cs typeface="Helvetica" panose="020B0604020202020204" pitchFamily="34" charset="0"/>
              </a:rPr>
              <a:t>Avoid jargon and clichés.</a:t>
            </a:r>
          </a:p>
          <a:p>
            <a:pPr marL="285750" indent="-285750" algn="l">
              <a:buFont typeface="Helvetica" panose="020B0604020202020204" pitchFamily="34" charset="0"/>
              <a:buChar char="×"/>
            </a:pPr>
            <a:r>
              <a:rPr lang="en-US" sz="1600" b="0" i="0" u="none" strike="noStrike">
                <a:solidFill>
                  <a:schemeClr val="accent1"/>
                </a:solidFill>
                <a:effectLst/>
                <a:latin typeface="Helvetica" panose="020B0604020202020204" pitchFamily="34" charset="0"/>
                <a:cs typeface="Helvetica" panose="020B0604020202020204" pitchFamily="34" charset="0"/>
              </a:rPr>
              <a:t>Avoid marketing speak and overpromising</a:t>
            </a:r>
          </a:p>
          <a:p>
            <a:pPr algn="l"/>
            <a:endParaRPr lang="en-US" b="0" i="0" u="none" strike="noStrike">
              <a:solidFill>
                <a:schemeClr val="accent1"/>
              </a:solidFill>
              <a:effectLst/>
              <a:latin typeface="Helvetica" panose="020B0604020202020204" pitchFamily="34" charset="0"/>
              <a:cs typeface="Helvetica" panose="020B0604020202020204" pitchFamily="34" charset="0"/>
            </a:endParaRPr>
          </a:p>
        </p:txBody>
      </p:sp>
      <p:sp>
        <p:nvSpPr>
          <p:cNvPr id="4" name="Text Placeholder 3">
            <a:extLst>
              <a:ext uri="{FF2B5EF4-FFF2-40B4-BE49-F238E27FC236}">
                <a16:creationId xmlns:a16="http://schemas.microsoft.com/office/drawing/2014/main" id="{4D0A3FED-BCFE-452D-B4CC-D1E923AD36F4}"/>
              </a:ext>
            </a:extLst>
          </p:cNvPr>
          <p:cNvSpPr>
            <a:spLocks noGrp="1"/>
          </p:cNvSpPr>
          <p:nvPr>
            <p:ph type="body" sz="quarter" idx="11"/>
          </p:nvPr>
        </p:nvSpPr>
        <p:spPr/>
        <p:txBody>
          <a:bodyPr/>
          <a:lstStyle/>
          <a:p>
            <a:r>
              <a:rPr lang="en-US"/>
              <a:t>Do’s &amp; Don’ts</a:t>
            </a:r>
          </a:p>
        </p:txBody>
      </p:sp>
      <p:sp>
        <p:nvSpPr>
          <p:cNvPr id="2" name="TextBox 1">
            <a:extLst>
              <a:ext uri="{FF2B5EF4-FFF2-40B4-BE49-F238E27FC236}">
                <a16:creationId xmlns:a16="http://schemas.microsoft.com/office/drawing/2014/main" id="{25538FA0-7210-4511-B800-8538A898453F}"/>
              </a:ext>
            </a:extLst>
          </p:cNvPr>
          <p:cNvSpPr txBox="1"/>
          <p:nvPr/>
        </p:nvSpPr>
        <p:spPr>
          <a:xfrm>
            <a:off x="304800" y="318164"/>
            <a:ext cx="3733800" cy="400110"/>
          </a:xfrm>
          <a:prstGeom prst="rect">
            <a:avLst/>
          </a:prstGeom>
          <a:noFill/>
        </p:spPr>
        <p:txBody>
          <a:bodyPr wrap="square" rtlCol="0">
            <a:spAutoFit/>
          </a:bodyPr>
          <a:lstStyle/>
          <a:p>
            <a:r>
              <a:rPr lang="en-US" b="1">
                <a:solidFill>
                  <a:schemeClr val="accent1"/>
                </a:solidFill>
                <a:latin typeface="Helvetica" panose="020B0604020202020204" pitchFamily="34" charset="0"/>
                <a:cs typeface="Helvetica" panose="020B0604020202020204" pitchFamily="34" charset="0"/>
              </a:rPr>
              <a:t>Suggested</a:t>
            </a:r>
            <a:r>
              <a:rPr lang="en-US" sz="2000" b="1">
                <a:solidFill>
                  <a:schemeClr val="accent1"/>
                </a:solidFill>
                <a:latin typeface="Helvetica" panose="020B0604020202020204" pitchFamily="34" charset="0"/>
                <a:cs typeface="Helvetica" panose="020B0604020202020204" pitchFamily="34" charset="0"/>
              </a:rPr>
              <a:t> Do’s and Don’ts</a:t>
            </a:r>
          </a:p>
        </p:txBody>
      </p:sp>
    </p:spTree>
    <p:extLst>
      <p:ext uri="{BB962C8B-B14F-4D97-AF65-F5344CB8AC3E}">
        <p14:creationId xmlns:p14="http://schemas.microsoft.com/office/powerpoint/2010/main" val="3748539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D0A3FED-BCFE-452D-B4CC-D1E923AD36F4}"/>
              </a:ext>
            </a:extLst>
          </p:cNvPr>
          <p:cNvSpPr>
            <a:spLocks noGrp="1"/>
          </p:cNvSpPr>
          <p:nvPr>
            <p:ph type="body" sz="quarter" idx="11"/>
          </p:nvPr>
        </p:nvSpPr>
        <p:spPr/>
        <p:txBody>
          <a:bodyPr/>
          <a:lstStyle/>
          <a:p>
            <a:r>
              <a:rPr lang="en-US"/>
              <a:t>French translation resources</a:t>
            </a:r>
          </a:p>
        </p:txBody>
      </p:sp>
      <p:sp>
        <p:nvSpPr>
          <p:cNvPr id="2" name="TextBox 1">
            <a:extLst>
              <a:ext uri="{FF2B5EF4-FFF2-40B4-BE49-F238E27FC236}">
                <a16:creationId xmlns:a16="http://schemas.microsoft.com/office/drawing/2014/main" id="{25538FA0-7210-4511-B800-8538A898453F}"/>
              </a:ext>
            </a:extLst>
          </p:cNvPr>
          <p:cNvSpPr txBox="1"/>
          <p:nvPr/>
        </p:nvSpPr>
        <p:spPr>
          <a:xfrm>
            <a:off x="304800" y="318164"/>
            <a:ext cx="724670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4472C4"/>
                </a:solidFill>
                <a:effectLst/>
                <a:uLnTx/>
                <a:uFillTx/>
                <a:latin typeface="Helvetica" panose="020B0604020202020204" pitchFamily="34" charset="0"/>
                <a:ea typeface="+mn-ea"/>
                <a:cs typeface="Helvetica" panose="020B0604020202020204" pitchFamily="34" charset="0"/>
              </a:rPr>
              <a:t>Support Resources for our vendors</a:t>
            </a:r>
            <a:endParaRPr kumimoji="0" lang="en-US" sz="2000" b="1" i="0" u="none" strike="noStrike" kern="1200" cap="none" spc="0" normalizeH="0" baseline="0" noProof="0">
              <a:ln>
                <a:noFill/>
              </a:ln>
              <a:solidFill>
                <a:srgbClr val="4472C4"/>
              </a:solidFill>
              <a:effectLst/>
              <a:uLnTx/>
              <a:uFillTx/>
              <a:latin typeface="Helvetica" panose="020B0604020202020204" pitchFamily="34" charset="0"/>
              <a:ea typeface="+mn-ea"/>
              <a:cs typeface="Helvetica" panose="020B0604020202020204" pitchFamily="34" charset="0"/>
            </a:endParaRPr>
          </a:p>
        </p:txBody>
      </p:sp>
      <p:sp>
        <p:nvSpPr>
          <p:cNvPr id="5" name="TextBox 4">
            <a:extLst>
              <a:ext uri="{FF2B5EF4-FFF2-40B4-BE49-F238E27FC236}">
                <a16:creationId xmlns:a16="http://schemas.microsoft.com/office/drawing/2014/main" id="{7FE6993E-ECBA-442F-9D3F-B2CAE66E13AE}"/>
              </a:ext>
            </a:extLst>
          </p:cNvPr>
          <p:cNvSpPr txBox="1"/>
          <p:nvPr/>
        </p:nvSpPr>
        <p:spPr>
          <a:xfrm>
            <a:off x="431515" y="1815710"/>
            <a:ext cx="11394040" cy="1200329"/>
          </a:xfrm>
          <a:prstGeom prst="rect">
            <a:avLst/>
          </a:prstGeom>
          <a:noFill/>
        </p:spPr>
        <p:txBody>
          <a:bodyPr wrap="square" rtlCol="0">
            <a:spAutoFit/>
          </a:bodyPr>
          <a:lstStyle/>
          <a:p>
            <a:r>
              <a:rPr lang="en-US"/>
              <a:t>French Translation resources: </a:t>
            </a:r>
            <a:r>
              <a:rPr lang="en-US" b="1" err="1"/>
              <a:t>Transperfect</a:t>
            </a:r>
            <a:endParaRPr lang="en-US" b="1"/>
          </a:p>
          <a:p>
            <a:endParaRPr lang="en-US"/>
          </a:p>
          <a:p>
            <a:endParaRPr lang="en-US"/>
          </a:p>
          <a:p>
            <a:pPr marL="342900" indent="-342900">
              <a:buAutoNum type="arabicParenR"/>
            </a:pPr>
            <a:endParaRPr lang="en-US"/>
          </a:p>
        </p:txBody>
      </p:sp>
      <p:sp>
        <p:nvSpPr>
          <p:cNvPr id="6" name="TextBox 5">
            <a:extLst>
              <a:ext uri="{FF2B5EF4-FFF2-40B4-BE49-F238E27FC236}">
                <a16:creationId xmlns:a16="http://schemas.microsoft.com/office/drawing/2014/main" id="{2648D5EE-E53B-4FD5-A86F-D1D44A013A3A}"/>
              </a:ext>
            </a:extLst>
          </p:cNvPr>
          <p:cNvSpPr txBox="1"/>
          <p:nvPr/>
        </p:nvSpPr>
        <p:spPr>
          <a:xfrm>
            <a:off x="431515" y="3987233"/>
            <a:ext cx="11075541" cy="646331"/>
          </a:xfrm>
          <a:prstGeom prst="rect">
            <a:avLst/>
          </a:prstGeom>
          <a:noFill/>
        </p:spPr>
        <p:txBody>
          <a:bodyPr wrap="square" rtlCol="0">
            <a:spAutoFit/>
          </a:bodyPr>
          <a:lstStyle/>
          <a:p>
            <a:endParaRPr lang="en-US"/>
          </a:p>
          <a:p>
            <a:endParaRPr lang="en-US"/>
          </a:p>
        </p:txBody>
      </p:sp>
      <p:sp>
        <p:nvSpPr>
          <p:cNvPr id="7" name="TextBox 6">
            <a:extLst>
              <a:ext uri="{FF2B5EF4-FFF2-40B4-BE49-F238E27FC236}">
                <a16:creationId xmlns:a16="http://schemas.microsoft.com/office/drawing/2014/main" id="{8F69F6C7-2006-4828-AD76-EC1976178A8B}"/>
              </a:ext>
            </a:extLst>
          </p:cNvPr>
          <p:cNvSpPr txBox="1"/>
          <p:nvPr/>
        </p:nvSpPr>
        <p:spPr>
          <a:xfrm>
            <a:off x="431515" y="893852"/>
            <a:ext cx="11168009" cy="923330"/>
          </a:xfrm>
          <a:prstGeom prst="rect">
            <a:avLst/>
          </a:prstGeom>
          <a:noFill/>
        </p:spPr>
        <p:txBody>
          <a:bodyPr wrap="square" rtlCol="0">
            <a:spAutoFit/>
          </a:bodyPr>
          <a:lstStyle/>
          <a:p>
            <a:r>
              <a:rPr lang="en-US"/>
              <a:t>At Indigo we truly want to help sell your products. We have negotiated preferred rates with the following service providers to facilitate and enable you to create phenomenal content in </a:t>
            </a:r>
            <a:r>
              <a:rPr lang="en-US" u="sng"/>
              <a:t>BOTH</a:t>
            </a:r>
            <a:r>
              <a:rPr lang="en-US"/>
              <a:t> languages, should you need a little help or support along the journey!</a:t>
            </a:r>
          </a:p>
        </p:txBody>
      </p:sp>
      <p:sp>
        <p:nvSpPr>
          <p:cNvPr id="3" name="TextBox 2">
            <a:extLst>
              <a:ext uri="{FF2B5EF4-FFF2-40B4-BE49-F238E27FC236}">
                <a16:creationId xmlns:a16="http://schemas.microsoft.com/office/drawing/2014/main" id="{71D85F5C-82CD-429E-A7E4-157242EEF574}"/>
              </a:ext>
            </a:extLst>
          </p:cNvPr>
          <p:cNvSpPr txBox="1"/>
          <p:nvPr/>
        </p:nvSpPr>
        <p:spPr>
          <a:xfrm>
            <a:off x="431515" y="2272301"/>
            <a:ext cx="11239928" cy="3693319"/>
          </a:xfrm>
          <a:prstGeom prst="rect">
            <a:avLst/>
          </a:prstGeom>
          <a:noFill/>
        </p:spPr>
        <p:txBody>
          <a:bodyPr wrap="square" rtlCol="0">
            <a:spAutoFit/>
          </a:bodyPr>
          <a:lstStyle/>
          <a:p>
            <a:r>
              <a:rPr lang="en-US"/>
              <a:t>TransPerfect is the world's largest provider of language services and technology solutions for global business. From offices in over 100 cities on six continents (Montreal, Toronto and Vancouver in Canada), TransPerfect offers a full range of services in 170+ languages to clients worldwide. More than 5,000 global organizations employ TransPerfect's </a:t>
            </a:r>
            <a:r>
              <a:rPr lang="en-US" err="1"/>
              <a:t>GlobalLink</a:t>
            </a:r>
            <a:r>
              <a:rPr lang="en-US"/>
              <a:t>® technology to simplify management of multilingual content. With an unparalleled commitment to quality and client service, TransPerfect is fully ISO 9001 and ISO 17100 certified. For more information, please visit our website at www.transperfect.com. </a:t>
            </a:r>
          </a:p>
          <a:p>
            <a:endParaRPr lang="en-US"/>
          </a:p>
          <a:p>
            <a:r>
              <a:rPr lang="en-US" u="sng"/>
              <a:t>Process for Translation Submissions</a:t>
            </a:r>
            <a:r>
              <a:rPr lang="en-US"/>
              <a:t>:</a:t>
            </a:r>
          </a:p>
          <a:p>
            <a:r>
              <a:rPr lang="en-US"/>
              <a:t>To submit content for translation: Manual submissions can be sent to TransPerfect by using the email address indigo@transperfect.com. The dedicated Indigo account team is listed on the distribution list and will respond immediately letting the requestor know the project has been received. The team will provide a timeline and quote for approval. Once approved the translation workflow will begin. Please note the account team is always available 24/7/365 and can be reached 416.703.0050.</a:t>
            </a:r>
          </a:p>
        </p:txBody>
      </p:sp>
    </p:spTree>
    <p:extLst>
      <p:ext uri="{BB962C8B-B14F-4D97-AF65-F5344CB8AC3E}">
        <p14:creationId xmlns:p14="http://schemas.microsoft.com/office/powerpoint/2010/main" val="19228302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D0A3FED-BCFE-452D-B4CC-D1E923AD36F4}"/>
              </a:ext>
            </a:extLst>
          </p:cNvPr>
          <p:cNvSpPr>
            <a:spLocks noGrp="1"/>
          </p:cNvSpPr>
          <p:nvPr>
            <p:ph type="body" sz="quarter" idx="11"/>
          </p:nvPr>
        </p:nvSpPr>
        <p:spPr/>
        <p:txBody>
          <a:bodyPr/>
          <a:lstStyle/>
          <a:p>
            <a:r>
              <a:rPr lang="en-US"/>
              <a:t>French Translation resources</a:t>
            </a:r>
          </a:p>
        </p:txBody>
      </p:sp>
      <p:sp>
        <p:nvSpPr>
          <p:cNvPr id="2" name="TextBox 1">
            <a:extLst>
              <a:ext uri="{FF2B5EF4-FFF2-40B4-BE49-F238E27FC236}">
                <a16:creationId xmlns:a16="http://schemas.microsoft.com/office/drawing/2014/main" id="{25538FA0-7210-4511-B800-8538A898453F}"/>
              </a:ext>
            </a:extLst>
          </p:cNvPr>
          <p:cNvSpPr txBox="1"/>
          <p:nvPr/>
        </p:nvSpPr>
        <p:spPr>
          <a:xfrm>
            <a:off x="304800" y="318164"/>
            <a:ext cx="724670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4472C4"/>
                </a:solidFill>
                <a:effectLst/>
                <a:uLnTx/>
                <a:uFillTx/>
                <a:latin typeface="Helvetica" panose="020B0604020202020204" pitchFamily="34" charset="0"/>
                <a:ea typeface="+mn-ea"/>
                <a:cs typeface="Helvetica" panose="020B0604020202020204" pitchFamily="34" charset="0"/>
              </a:rPr>
              <a:t>Support Resources for our vendors</a:t>
            </a:r>
            <a:endParaRPr kumimoji="0" lang="en-US" sz="2000" b="1" i="0" u="none" strike="noStrike" kern="1200" cap="none" spc="0" normalizeH="0" baseline="0" noProof="0">
              <a:ln>
                <a:noFill/>
              </a:ln>
              <a:solidFill>
                <a:srgbClr val="4472C4"/>
              </a:solidFill>
              <a:effectLst/>
              <a:uLnTx/>
              <a:uFillTx/>
              <a:latin typeface="Helvetica" panose="020B0604020202020204" pitchFamily="34" charset="0"/>
              <a:ea typeface="+mn-ea"/>
              <a:cs typeface="Helvetica" panose="020B0604020202020204" pitchFamily="34" charset="0"/>
            </a:endParaRPr>
          </a:p>
        </p:txBody>
      </p:sp>
      <p:sp>
        <p:nvSpPr>
          <p:cNvPr id="5" name="TextBox 4">
            <a:extLst>
              <a:ext uri="{FF2B5EF4-FFF2-40B4-BE49-F238E27FC236}">
                <a16:creationId xmlns:a16="http://schemas.microsoft.com/office/drawing/2014/main" id="{7FE6993E-ECBA-442F-9D3F-B2CAE66E13AE}"/>
              </a:ext>
            </a:extLst>
          </p:cNvPr>
          <p:cNvSpPr txBox="1"/>
          <p:nvPr/>
        </p:nvSpPr>
        <p:spPr>
          <a:xfrm>
            <a:off x="431515" y="1815710"/>
            <a:ext cx="11394040" cy="1200329"/>
          </a:xfrm>
          <a:prstGeom prst="rect">
            <a:avLst/>
          </a:prstGeom>
          <a:noFill/>
        </p:spPr>
        <p:txBody>
          <a:bodyPr wrap="square" rtlCol="0">
            <a:spAutoFit/>
          </a:bodyPr>
          <a:lstStyle/>
          <a:p>
            <a:r>
              <a:rPr lang="en-US"/>
              <a:t>French Translation resources: </a:t>
            </a:r>
            <a:r>
              <a:rPr lang="en-US" b="1"/>
              <a:t>TRSB</a:t>
            </a:r>
          </a:p>
          <a:p>
            <a:endParaRPr lang="en-US"/>
          </a:p>
          <a:p>
            <a:endParaRPr lang="en-US"/>
          </a:p>
          <a:p>
            <a:pPr marL="342900" indent="-342900">
              <a:buAutoNum type="arabicParenR"/>
            </a:pPr>
            <a:endParaRPr lang="en-US"/>
          </a:p>
        </p:txBody>
      </p:sp>
      <p:sp>
        <p:nvSpPr>
          <p:cNvPr id="6" name="TextBox 5">
            <a:extLst>
              <a:ext uri="{FF2B5EF4-FFF2-40B4-BE49-F238E27FC236}">
                <a16:creationId xmlns:a16="http://schemas.microsoft.com/office/drawing/2014/main" id="{2648D5EE-E53B-4FD5-A86F-D1D44A013A3A}"/>
              </a:ext>
            </a:extLst>
          </p:cNvPr>
          <p:cNvSpPr txBox="1"/>
          <p:nvPr/>
        </p:nvSpPr>
        <p:spPr>
          <a:xfrm>
            <a:off x="431515" y="3987233"/>
            <a:ext cx="11075541" cy="646331"/>
          </a:xfrm>
          <a:prstGeom prst="rect">
            <a:avLst/>
          </a:prstGeom>
          <a:noFill/>
        </p:spPr>
        <p:txBody>
          <a:bodyPr wrap="square" rtlCol="0">
            <a:spAutoFit/>
          </a:bodyPr>
          <a:lstStyle/>
          <a:p>
            <a:endParaRPr lang="en-US"/>
          </a:p>
          <a:p>
            <a:endParaRPr lang="en-US"/>
          </a:p>
        </p:txBody>
      </p:sp>
      <p:sp>
        <p:nvSpPr>
          <p:cNvPr id="7" name="TextBox 6">
            <a:extLst>
              <a:ext uri="{FF2B5EF4-FFF2-40B4-BE49-F238E27FC236}">
                <a16:creationId xmlns:a16="http://schemas.microsoft.com/office/drawing/2014/main" id="{8F69F6C7-2006-4828-AD76-EC1976178A8B}"/>
              </a:ext>
            </a:extLst>
          </p:cNvPr>
          <p:cNvSpPr txBox="1"/>
          <p:nvPr/>
        </p:nvSpPr>
        <p:spPr>
          <a:xfrm>
            <a:off x="431515" y="893852"/>
            <a:ext cx="11168009" cy="923330"/>
          </a:xfrm>
          <a:prstGeom prst="rect">
            <a:avLst/>
          </a:prstGeom>
          <a:noFill/>
        </p:spPr>
        <p:txBody>
          <a:bodyPr wrap="square" rtlCol="0">
            <a:spAutoFit/>
          </a:bodyPr>
          <a:lstStyle/>
          <a:p>
            <a:r>
              <a:rPr lang="en-US"/>
              <a:t>At Indigo we truly want to help sell your products. We have negotiated preferred rates with the following service providers to facilitate and enable you to create phenomenal content in </a:t>
            </a:r>
            <a:r>
              <a:rPr lang="en-US" u="sng"/>
              <a:t>BOTH</a:t>
            </a:r>
            <a:r>
              <a:rPr lang="en-US"/>
              <a:t> languages, should you need a little help or support along the journey!</a:t>
            </a:r>
          </a:p>
        </p:txBody>
      </p:sp>
      <p:sp>
        <p:nvSpPr>
          <p:cNvPr id="3" name="TextBox 2">
            <a:extLst>
              <a:ext uri="{FF2B5EF4-FFF2-40B4-BE49-F238E27FC236}">
                <a16:creationId xmlns:a16="http://schemas.microsoft.com/office/drawing/2014/main" id="{63FE3F26-51E0-4006-B484-64366A9AC0A3}"/>
              </a:ext>
            </a:extLst>
          </p:cNvPr>
          <p:cNvSpPr txBox="1"/>
          <p:nvPr/>
        </p:nvSpPr>
        <p:spPr>
          <a:xfrm>
            <a:off x="431514" y="2323541"/>
            <a:ext cx="11168009" cy="3139321"/>
          </a:xfrm>
          <a:prstGeom prst="rect">
            <a:avLst/>
          </a:prstGeom>
          <a:noFill/>
        </p:spPr>
        <p:txBody>
          <a:bodyPr wrap="square" rtlCol="0">
            <a:spAutoFit/>
          </a:bodyPr>
          <a:lstStyle/>
          <a:p>
            <a:r>
              <a:rPr lang="en-US"/>
              <a:t>With close to 300 language professionals assigned to different teams, TRSB has been providing you with round-the-clock personalized service for all your translation requests—be they small, large, or needed on the double—for nearly 35 years. Our passion is to faithfully embody your brand to add value to all your content. Our team members are skilled in a wide variety of industries and subjects, most notably retail, human resources, life sciences, marketing, finance, legal, information technology and engineering, and are subject matter experts in their respective fields. </a:t>
            </a:r>
          </a:p>
          <a:p>
            <a:endParaRPr lang="en-US"/>
          </a:p>
          <a:p>
            <a:r>
              <a:rPr lang="en-US"/>
              <a:t>TRSB has been selected as a preferred translation partner for Indigo vendors. Here are the instructions to reach TRSB and benefit from TRSB services customized for Indigo vendors. </a:t>
            </a:r>
          </a:p>
          <a:p>
            <a:endParaRPr lang="en-US"/>
          </a:p>
          <a:p>
            <a:r>
              <a:rPr lang="en-US"/>
              <a:t>Reach </a:t>
            </a:r>
            <a:r>
              <a:rPr lang="en-US" err="1"/>
              <a:t>out:TRSB-Traductions@trsb.com</a:t>
            </a:r>
            <a:r>
              <a:rPr lang="en-US"/>
              <a:t> </a:t>
            </a:r>
          </a:p>
          <a:p>
            <a:r>
              <a:rPr lang="en-US"/>
              <a:t>Phone number: 514-844-4682 </a:t>
            </a:r>
          </a:p>
        </p:txBody>
      </p:sp>
    </p:spTree>
    <p:extLst>
      <p:ext uri="{BB962C8B-B14F-4D97-AF65-F5344CB8AC3E}">
        <p14:creationId xmlns:p14="http://schemas.microsoft.com/office/powerpoint/2010/main" val="12405118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D0A3FED-BCFE-452D-B4CC-D1E923AD36F4}"/>
              </a:ext>
            </a:extLst>
          </p:cNvPr>
          <p:cNvSpPr>
            <a:spLocks noGrp="1"/>
          </p:cNvSpPr>
          <p:nvPr>
            <p:ph type="body" sz="quarter" idx="11"/>
          </p:nvPr>
        </p:nvSpPr>
        <p:spPr/>
        <p:txBody>
          <a:bodyPr/>
          <a:lstStyle/>
          <a:p>
            <a:r>
              <a:rPr lang="en-US"/>
              <a:t>Content &amp; SEO resource</a:t>
            </a:r>
          </a:p>
        </p:txBody>
      </p:sp>
      <p:sp>
        <p:nvSpPr>
          <p:cNvPr id="2" name="TextBox 1">
            <a:extLst>
              <a:ext uri="{FF2B5EF4-FFF2-40B4-BE49-F238E27FC236}">
                <a16:creationId xmlns:a16="http://schemas.microsoft.com/office/drawing/2014/main" id="{25538FA0-7210-4511-B800-8538A898453F}"/>
              </a:ext>
            </a:extLst>
          </p:cNvPr>
          <p:cNvSpPr txBox="1"/>
          <p:nvPr/>
        </p:nvSpPr>
        <p:spPr>
          <a:xfrm>
            <a:off x="304800" y="318164"/>
            <a:ext cx="724670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4472C4"/>
                </a:solidFill>
                <a:effectLst/>
                <a:uLnTx/>
                <a:uFillTx/>
                <a:latin typeface="Helvetica" panose="020B0604020202020204" pitchFamily="34" charset="0"/>
                <a:ea typeface="+mn-ea"/>
                <a:cs typeface="Helvetica" panose="020B0604020202020204" pitchFamily="34" charset="0"/>
              </a:rPr>
              <a:t>Support Resources for our vendors</a:t>
            </a:r>
            <a:endParaRPr kumimoji="0" lang="en-US" sz="2000" b="1" i="0" u="none" strike="noStrike" kern="1200" cap="none" spc="0" normalizeH="0" baseline="0" noProof="0">
              <a:ln>
                <a:noFill/>
              </a:ln>
              <a:solidFill>
                <a:srgbClr val="4472C4"/>
              </a:solidFill>
              <a:effectLst/>
              <a:uLnTx/>
              <a:uFillTx/>
              <a:latin typeface="Helvetica" panose="020B0604020202020204" pitchFamily="34" charset="0"/>
              <a:ea typeface="+mn-ea"/>
              <a:cs typeface="Helvetica" panose="020B0604020202020204" pitchFamily="34" charset="0"/>
            </a:endParaRPr>
          </a:p>
        </p:txBody>
      </p:sp>
      <p:sp>
        <p:nvSpPr>
          <p:cNvPr id="6" name="TextBox 5">
            <a:extLst>
              <a:ext uri="{FF2B5EF4-FFF2-40B4-BE49-F238E27FC236}">
                <a16:creationId xmlns:a16="http://schemas.microsoft.com/office/drawing/2014/main" id="{2648D5EE-E53B-4FD5-A86F-D1D44A013A3A}"/>
              </a:ext>
            </a:extLst>
          </p:cNvPr>
          <p:cNvSpPr txBox="1"/>
          <p:nvPr/>
        </p:nvSpPr>
        <p:spPr>
          <a:xfrm>
            <a:off x="431515" y="2023538"/>
            <a:ext cx="11075541" cy="2585323"/>
          </a:xfrm>
          <a:prstGeom prst="rect">
            <a:avLst/>
          </a:prstGeom>
          <a:noFill/>
        </p:spPr>
        <p:txBody>
          <a:bodyPr wrap="square" rtlCol="0">
            <a:spAutoFit/>
          </a:bodyPr>
          <a:lstStyle/>
          <a:p>
            <a:r>
              <a:rPr lang="en-US"/>
              <a:t>Photography, Content Creation, Metadata, and SEO Support:</a:t>
            </a:r>
          </a:p>
          <a:p>
            <a:endParaRPr lang="en-US"/>
          </a:p>
          <a:p>
            <a:r>
              <a:rPr lang="en-US" err="1"/>
              <a:t>GeekSpeak</a:t>
            </a:r>
            <a:r>
              <a:rPr lang="en-US"/>
              <a:t> Commerce</a:t>
            </a:r>
          </a:p>
          <a:p>
            <a:r>
              <a:rPr lang="en-US" err="1">
                <a:hlinkClick r:id="rId2"/>
              </a:rPr>
              <a:t>geekspeak</a:t>
            </a:r>
            <a:r>
              <a:rPr lang="en-US">
                <a:hlinkClick r:id="rId2"/>
              </a:rPr>
              <a:t> (geekspeakcommerce.com)</a:t>
            </a:r>
            <a:endParaRPr lang="en-US"/>
          </a:p>
          <a:p>
            <a:endParaRPr lang="en-US"/>
          </a:p>
          <a:p>
            <a:endParaRPr lang="en-US"/>
          </a:p>
          <a:p>
            <a:endParaRPr lang="en-US"/>
          </a:p>
          <a:p>
            <a:endParaRPr lang="en-US"/>
          </a:p>
          <a:p>
            <a:endParaRPr lang="en-US"/>
          </a:p>
        </p:txBody>
      </p:sp>
      <p:sp>
        <p:nvSpPr>
          <p:cNvPr id="7" name="TextBox 6">
            <a:extLst>
              <a:ext uri="{FF2B5EF4-FFF2-40B4-BE49-F238E27FC236}">
                <a16:creationId xmlns:a16="http://schemas.microsoft.com/office/drawing/2014/main" id="{8F69F6C7-2006-4828-AD76-EC1976178A8B}"/>
              </a:ext>
            </a:extLst>
          </p:cNvPr>
          <p:cNvSpPr txBox="1"/>
          <p:nvPr/>
        </p:nvSpPr>
        <p:spPr>
          <a:xfrm>
            <a:off x="431515" y="893852"/>
            <a:ext cx="11168009" cy="923330"/>
          </a:xfrm>
          <a:prstGeom prst="rect">
            <a:avLst/>
          </a:prstGeom>
          <a:noFill/>
        </p:spPr>
        <p:txBody>
          <a:bodyPr wrap="square" rtlCol="0">
            <a:spAutoFit/>
          </a:bodyPr>
          <a:lstStyle/>
          <a:p>
            <a:r>
              <a:rPr lang="en-US"/>
              <a:t>At Indigo we truly want to help sell your products. We have negotiated preferred rates with the following service providers to facilitate and enable you to create phenomenal content in </a:t>
            </a:r>
            <a:r>
              <a:rPr lang="en-US" u="sng"/>
              <a:t>BOTH</a:t>
            </a:r>
            <a:r>
              <a:rPr lang="en-US"/>
              <a:t> languages, should you need a little help or support along the journey!</a:t>
            </a:r>
          </a:p>
        </p:txBody>
      </p:sp>
    </p:spTree>
    <p:extLst>
      <p:ext uri="{BB962C8B-B14F-4D97-AF65-F5344CB8AC3E}">
        <p14:creationId xmlns:p14="http://schemas.microsoft.com/office/powerpoint/2010/main" val="3062379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1F3CCC-AB04-471A-9509-EDBE5BCCEAC5}"/>
              </a:ext>
            </a:extLst>
          </p:cNvPr>
          <p:cNvSpPr txBox="1"/>
          <p:nvPr/>
        </p:nvSpPr>
        <p:spPr>
          <a:xfrm>
            <a:off x="438150" y="591304"/>
            <a:ext cx="7998618" cy="5909310"/>
          </a:xfrm>
          <a:prstGeom prst="rect">
            <a:avLst/>
          </a:prstGeom>
          <a:noFill/>
        </p:spPr>
        <p:txBody>
          <a:bodyPr wrap="square" lIns="91440" tIns="45720" rIns="91440" bIns="45720" anchor="t">
            <a:spAutoFit/>
          </a:bodyPr>
          <a:lstStyle/>
          <a:p>
            <a:pPr algn="l"/>
            <a:r>
              <a:rPr lang="en-US">
                <a:solidFill>
                  <a:schemeClr val="accent1"/>
                </a:solidFill>
                <a:latin typeface="Helvetica"/>
                <a:cs typeface="Helvetica"/>
              </a:rPr>
              <a:t>Welcome to the !indigo Family!</a:t>
            </a:r>
          </a:p>
          <a:p>
            <a:pPr algn="l"/>
            <a:endParaRPr lang="en-US">
              <a:solidFill>
                <a:schemeClr val="accent1"/>
              </a:solidFill>
              <a:latin typeface="Helvetica" panose="020B0604020202020204" pitchFamily="34" charset="0"/>
              <a:cs typeface="Helvetica" panose="020B0604020202020204" pitchFamily="34" charset="0"/>
            </a:endParaRPr>
          </a:p>
          <a:p>
            <a:pPr algn="l"/>
            <a:r>
              <a:rPr lang="en-US" b="1" i="1">
                <a:solidFill>
                  <a:schemeClr val="accent1"/>
                </a:solidFill>
                <a:effectLst/>
                <a:latin typeface="Helvetica"/>
                <a:cs typeface="Helvetica"/>
              </a:rPr>
              <a:t>To enrich the lives of our customers, adding a little joy to their day each time they interact with us—or our products. </a:t>
            </a:r>
            <a:r>
              <a:rPr lang="en-US" b="0" i="0">
                <a:solidFill>
                  <a:schemeClr val="accent1"/>
                </a:solidFill>
                <a:effectLst/>
                <a:latin typeface="Helvetica"/>
                <a:cs typeface="Helvetica"/>
              </a:rPr>
              <a:t>That is !indigo’s Mission, and you are an important part of that!</a:t>
            </a:r>
          </a:p>
          <a:p>
            <a:pPr algn="l"/>
            <a:endParaRPr lang="en-US">
              <a:solidFill>
                <a:schemeClr val="accent1"/>
              </a:solidFill>
              <a:latin typeface="Helvetica" panose="020B0604020202020204" pitchFamily="34" charset="0"/>
              <a:cs typeface="Helvetica" panose="020B0604020202020204" pitchFamily="34" charset="0"/>
            </a:endParaRPr>
          </a:p>
          <a:p>
            <a:r>
              <a:rPr lang="en-US">
                <a:solidFill>
                  <a:schemeClr val="accent1"/>
                </a:solidFill>
                <a:latin typeface="Helvetica"/>
                <a:cs typeface="Helvetica"/>
              </a:rPr>
              <a:t>This guide is designed to be a quick and simple “helper” in setting your products up for success on our site.   You are the best source of information, with the most knowledge about your products features &amp; benefits, and how your products can enrich our customers lives. We are counting on you to help us communicate this effectively! </a:t>
            </a:r>
            <a:endParaRPr lang="en-US">
              <a:solidFill>
                <a:schemeClr val="accent1"/>
              </a:solidFill>
              <a:latin typeface="Helvetica" panose="020B0604020202020204" pitchFamily="34" charset="0"/>
              <a:cs typeface="Helvetica" panose="020B0604020202020204" pitchFamily="34" charset="0"/>
            </a:endParaRPr>
          </a:p>
          <a:p>
            <a:pPr algn="l"/>
            <a:endParaRPr lang="en-US">
              <a:solidFill>
                <a:schemeClr val="accent1"/>
              </a:solidFill>
              <a:latin typeface="Helvetica" panose="020B0604020202020204" pitchFamily="34" charset="0"/>
              <a:cs typeface="Helvetica" panose="020B0604020202020204" pitchFamily="34" charset="0"/>
            </a:endParaRPr>
          </a:p>
          <a:p>
            <a:r>
              <a:rPr lang="en-US">
                <a:solidFill>
                  <a:schemeClr val="accent1"/>
                </a:solidFill>
                <a:latin typeface="Helvetica"/>
                <a:cs typeface="Helvetica"/>
              </a:rPr>
              <a:t>We are here to help! Please reach out with any questions on Product Content Enrichment to: </a:t>
            </a:r>
            <a:r>
              <a:rPr lang="en-US">
                <a:solidFill>
                  <a:schemeClr val="accent1"/>
                </a:solidFill>
                <a:latin typeface="Helvetica"/>
                <a:cs typeface="Helvetica"/>
                <a:hlinkClick r:id="rId2">
                  <a:extLst>
                    <a:ext uri="{A12FA001-AC4F-418D-AE19-62706E023703}">
                      <ahyp:hlinkClr xmlns:ahyp="http://schemas.microsoft.com/office/drawing/2018/hyperlinkcolor" val="tx"/>
                    </a:ext>
                  </a:extLst>
                </a:hlinkClick>
              </a:rPr>
              <a:t>Digitalonboarding@indigo.ca</a:t>
            </a:r>
            <a:r>
              <a:rPr lang="en-US">
                <a:solidFill>
                  <a:schemeClr val="accent1"/>
                </a:solidFill>
                <a:latin typeface="Helvetica"/>
                <a:cs typeface="Helvetica"/>
              </a:rPr>
              <a:t>     OR</a:t>
            </a:r>
          </a:p>
          <a:p>
            <a:pPr algn="l"/>
            <a:endParaRPr lang="en-US">
              <a:solidFill>
                <a:schemeClr val="accent1"/>
              </a:solidFill>
              <a:latin typeface="Helvetica" panose="020B0604020202020204" pitchFamily="34" charset="0"/>
              <a:cs typeface="Helvetica" panose="020B0604020202020204" pitchFamily="34" charset="0"/>
            </a:endParaRPr>
          </a:p>
          <a:p>
            <a:r>
              <a:rPr lang="en-US">
                <a:solidFill>
                  <a:schemeClr val="accent1"/>
                </a:solidFill>
                <a:latin typeface="Helvetica"/>
                <a:cs typeface="Helvetica"/>
              </a:rPr>
              <a:t>Drop Ship Support Team:</a:t>
            </a:r>
          </a:p>
          <a:p>
            <a:r>
              <a:rPr lang="en-US">
                <a:solidFill>
                  <a:schemeClr val="accent1"/>
                </a:solidFill>
                <a:latin typeface="Helvetica"/>
                <a:cs typeface="Helvetica"/>
              </a:rPr>
              <a:t>Genna Gingerich, Manager Dropship &amp; Marketplace </a:t>
            </a:r>
            <a:r>
              <a:rPr lang="en-US" u="sng">
                <a:solidFill>
                  <a:schemeClr val="accent1"/>
                </a:solidFill>
                <a:latin typeface="Helvetica"/>
                <a:ea typeface="+mn-lt"/>
                <a:cs typeface="Helvetica"/>
              </a:rPr>
              <a:t>ggingerich@indigo.ca </a:t>
            </a:r>
            <a:endParaRPr lang="en-US" u="sng">
              <a:solidFill>
                <a:schemeClr val="accent1"/>
              </a:solidFill>
              <a:latin typeface="Helvetica" panose="020B0604020202020204" pitchFamily="34" charset="0"/>
              <a:cs typeface="Helvetica" panose="020B0604020202020204" pitchFamily="34" charset="0"/>
            </a:endParaRPr>
          </a:p>
          <a:p>
            <a:r>
              <a:rPr lang="en-US">
                <a:solidFill>
                  <a:schemeClr val="accent1"/>
                </a:solidFill>
                <a:latin typeface="Helvetica"/>
                <a:cs typeface="Helvetica"/>
              </a:rPr>
              <a:t>Elena Berger, Manager Dropship Operations </a:t>
            </a:r>
            <a:r>
              <a:rPr lang="en-US">
                <a:solidFill>
                  <a:schemeClr val="accent1"/>
                </a:solidFill>
                <a:latin typeface="Helvetica"/>
                <a:cs typeface="Helvetica"/>
                <a:hlinkClick r:id="rId3">
                  <a:extLst>
                    <a:ext uri="{A12FA001-AC4F-418D-AE19-62706E023703}">
                      <ahyp:hlinkClr xmlns:ahyp="http://schemas.microsoft.com/office/drawing/2018/hyperlinkcolor" val="tx"/>
                    </a:ext>
                  </a:extLst>
                </a:hlinkClick>
              </a:rPr>
              <a:t>eberger@indigo.ca</a:t>
            </a:r>
            <a:r>
              <a:rPr lang="en-US">
                <a:solidFill>
                  <a:schemeClr val="accent1"/>
                </a:solidFill>
                <a:latin typeface="Helvetica"/>
                <a:cs typeface="Helvetica"/>
              </a:rPr>
              <a:t> </a:t>
            </a:r>
            <a:endParaRPr lang="en-US">
              <a:solidFill>
                <a:schemeClr val="accent1"/>
              </a:solidFill>
              <a:latin typeface="Helvetica" panose="020B0604020202020204" pitchFamily="34" charset="0"/>
              <a:cs typeface="Helvetica" panose="020B0604020202020204" pitchFamily="34" charset="0"/>
            </a:endParaRPr>
          </a:p>
          <a:p>
            <a:r>
              <a:rPr lang="en-US">
                <a:solidFill>
                  <a:schemeClr val="accent1"/>
                </a:solidFill>
                <a:latin typeface="Helvetica"/>
                <a:cs typeface="Helvetica"/>
              </a:rPr>
              <a:t>Conner MacLeod, Director Dropship &amp; Marketplace </a:t>
            </a:r>
            <a:r>
              <a:rPr lang="en-US">
                <a:solidFill>
                  <a:schemeClr val="accent1"/>
                </a:solidFill>
                <a:latin typeface="Helvetica"/>
                <a:cs typeface="Helvetica"/>
                <a:hlinkClick r:id="rId4">
                  <a:extLst>
                    <a:ext uri="{A12FA001-AC4F-418D-AE19-62706E023703}">
                      <ahyp:hlinkClr xmlns:ahyp="http://schemas.microsoft.com/office/drawing/2018/hyperlinkcolor" val="tx"/>
                    </a:ext>
                  </a:extLst>
                </a:hlinkClick>
              </a:rPr>
              <a:t>cmacleod@indigo.ca</a:t>
            </a:r>
            <a:r>
              <a:rPr lang="en-US">
                <a:solidFill>
                  <a:schemeClr val="accent1"/>
                </a:solidFill>
                <a:latin typeface="Helvetica"/>
                <a:cs typeface="Helvetica"/>
              </a:rPr>
              <a:t> </a:t>
            </a:r>
            <a:endParaRPr lang="en-US">
              <a:solidFill>
                <a:schemeClr val="accent1"/>
              </a:solidFill>
              <a:latin typeface="Helvetica" panose="020B0604020202020204" pitchFamily="34" charset="0"/>
              <a:cs typeface="Helvetica" panose="020B0604020202020204" pitchFamily="34" charset="0"/>
            </a:endParaRPr>
          </a:p>
          <a:p>
            <a:pPr algn="l"/>
            <a:endParaRPr lang="en-US">
              <a:solidFill>
                <a:schemeClr val="accent1"/>
              </a:solidFill>
              <a:latin typeface="Helvetica" panose="020B0604020202020204" pitchFamily="34" charset="0"/>
              <a:cs typeface="Helvetica" panose="020B0604020202020204" pitchFamily="34" charset="0"/>
            </a:endParaRPr>
          </a:p>
          <a:p>
            <a:pPr algn="l"/>
            <a:endParaRPr lang="en-US">
              <a:solidFill>
                <a:schemeClr val="accent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562380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9C7F07-58C7-4F58-8DAD-9CDCBB5542BF}"/>
              </a:ext>
            </a:extLst>
          </p:cNvPr>
          <p:cNvSpPr txBox="1"/>
          <p:nvPr/>
        </p:nvSpPr>
        <p:spPr>
          <a:xfrm>
            <a:off x="248708" y="335492"/>
            <a:ext cx="11156260" cy="5786199"/>
          </a:xfrm>
          <a:prstGeom prst="rect">
            <a:avLst/>
          </a:prstGeom>
          <a:noFill/>
        </p:spPr>
        <p:txBody>
          <a:bodyPr wrap="square" lIns="91440" tIns="45720" rIns="91440" bIns="45720" rtlCol="0" anchor="t">
            <a:spAutoFit/>
          </a:bodyPr>
          <a:lstStyle/>
          <a:p>
            <a:r>
              <a:rPr lang="en-US">
                <a:solidFill>
                  <a:schemeClr val="accent1"/>
                </a:solidFill>
                <a:latin typeface="Helvetica"/>
                <a:cs typeface="Helvetica"/>
              </a:rPr>
              <a:t>Required for all items</a:t>
            </a:r>
          </a:p>
          <a:p>
            <a:endParaRPr lang="en-US" sz="1600">
              <a:solidFill>
                <a:schemeClr val="accent1"/>
              </a:solidFill>
              <a:latin typeface="Helvetica" panose="020B0604020202020204" pitchFamily="34" charset="0"/>
              <a:cs typeface="Helvetica" panose="020B0604020202020204" pitchFamily="34" charset="0"/>
            </a:endParaRPr>
          </a:p>
          <a:p>
            <a:r>
              <a:rPr lang="en-US" sz="1600" b="1">
                <a:solidFill>
                  <a:schemeClr val="accent1"/>
                </a:solidFill>
                <a:latin typeface="Helvetica"/>
                <a:cs typeface="Helvetica"/>
              </a:rPr>
              <a:t>Brand Name</a:t>
            </a:r>
            <a:r>
              <a:rPr lang="en-US" sz="1600">
                <a:solidFill>
                  <a:schemeClr val="accent1"/>
                </a:solidFill>
                <a:latin typeface="Helvetica"/>
                <a:cs typeface="Helvetica"/>
              </a:rPr>
              <a:t>: </a:t>
            </a:r>
          </a:p>
          <a:p>
            <a:r>
              <a:rPr lang="en-US" sz="1600">
                <a:solidFill>
                  <a:schemeClr val="accent1"/>
                </a:solidFill>
                <a:latin typeface="Helvetica"/>
                <a:cs typeface="Helvetica"/>
              </a:rPr>
              <a:t>Brand names instantly improve online discoverability. Items with brand names are added to cart 30% more often.</a:t>
            </a:r>
          </a:p>
          <a:p>
            <a:endParaRPr lang="en-US" sz="1600">
              <a:solidFill>
                <a:schemeClr val="accent1"/>
              </a:solidFill>
              <a:latin typeface="Helvetica"/>
              <a:cs typeface="Helvetica"/>
            </a:endParaRPr>
          </a:p>
          <a:p>
            <a:r>
              <a:rPr lang="en-US" sz="1600" b="1">
                <a:solidFill>
                  <a:schemeClr val="accent1"/>
                </a:solidFill>
                <a:latin typeface="Helvetica"/>
                <a:cs typeface="Helvetica"/>
              </a:rPr>
              <a:t>Item Description/Title</a:t>
            </a:r>
            <a:r>
              <a:rPr lang="en-US" sz="1600">
                <a:solidFill>
                  <a:schemeClr val="accent1"/>
                </a:solidFill>
                <a:latin typeface="Helvetica"/>
                <a:cs typeface="Helvetica"/>
              </a:rPr>
              <a:t>:</a:t>
            </a:r>
          </a:p>
          <a:p>
            <a:r>
              <a:rPr lang="en-US" sz="1600" b="0" i="0">
                <a:solidFill>
                  <a:schemeClr val="accent1"/>
                </a:solidFill>
                <a:effectLst/>
                <a:latin typeface="Helvetica"/>
                <a:cs typeface="Helvetica"/>
              </a:rPr>
              <a:t>An item name is the most-discoverable element of item copy. Items names are </a:t>
            </a:r>
          </a:p>
          <a:p>
            <a:r>
              <a:rPr lang="en-US" sz="1600" b="0" i="0">
                <a:solidFill>
                  <a:schemeClr val="accent1"/>
                </a:solidFill>
                <a:effectLst/>
                <a:latin typeface="Helvetica"/>
                <a:cs typeface="Helvetica"/>
              </a:rPr>
              <a:t>positioned prominently in item, category and search results.</a:t>
            </a:r>
            <a:r>
              <a:rPr lang="en-US" sz="1600">
                <a:solidFill>
                  <a:schemeClr val="accent1"/>
                </a:solidFill>
                <a:latin typeface="Helvetica"/>
                <a:cs typeface="Helvetica"/>
              </a:rPr>
              <a:t> Keep the item name to </a:t>
            </a:r>
            <a:endParaRPr lang="en-US">
              <a:solidFill>
                <a:schemeClr val="accent1"/>
              </a:solidFill>
              <a:latin typeface="Calibri" panose="020F0502020204030204"/>
              <a:cs typeface="Calibri" panose="020F0502020204030204"/>
            </a:endParaRPr>
          </a:p>
          <a:p>
            <a:r>
              <a:rPr lang="en-US" sz="1600">
                <a:solidFill>
                  <a:schemeClr val="accent1"/>
                </a:solidFill>
                <a:latin typeface="Helvetica"/>
                <a:cs typeface="Helvetica"/>
              </a:rPr>
              <a:t>plain &amp; simple English, followed by a notable characteristic ex Scent, </a:t>
            </a:r>
            <a:r>
              <a:rPr lang="en-US" sz="1600" err="1">
                <a:solidFill>
                  <a:schemeClr val="accent1"/>
                </a:solidFill>
                <a:latin typeface="Helvetica"/>
                <a:cs typeface="Helvetica"/>
              </a:rPr>
              <a:t>Colour</a:t>
            </a:r>
            <a:r>
              <a:rPr lang="en-US" sz="1600">
                <a:solidFill>
                  <a:schemeClr val="accent1"/>
                </a:solidFill>
                <a:latin typeface="Helvetica"/>
                <a:cs typeface="Helvetica"/>
              </a:rPr>
              <a:t>, Size.</a:t>
            </a:r>
            <a:endParaRPr lang="en-US">
              <a:solidFill>
                <a:schemeClr val="accent1"/>
              </a:solidFill>
              <a:cs typeface="Calibri"/>
            </a:endParaRPr>
          </a:p>
          <a:p>
            <a:endParaRPr lang="en-US" sz="1600">
              <a:solidFill>
                <a:schemeClr val="accent1"/>
              </a:solidFill>
              <a:latin typeface="Helvetica" panose="020B0604020202020204" pitchFamily="34" charset="0"/>
              <a:cs typeface="Helvetica" panose="020B0604020202020204" pitchFamily="34" charset="0"/>
            </a:endParaRPr>
          </a:p>
          <a:p>
            <a:r>
              <a:rPr lang="en-US" sz="1600" b="1">
                <a:solidFill>
                  <a:schemeClr val="accent1"/>
                </a:solidFill>
                <a:latin typeface="Helvetica"/>
                <a:cs typeface="Helvetica"/>
              </a:rPr>
              <a:t>Long Description</a:t>
            </a:r>
            <a:r>
              <a:rPr lang="en-US" sz="1600">
                <a:solidFill>
                  <a:schemeClr val="accent1"/>
                </a:solidFill>
                <a:latin typeface="Helvetica"/>
                <a:cs typeface="Helvetica"/>
              </a:rPr>
              <a:t>:</a:t>
            </a:r>
          </a:p>
          <a:p>
            <a:r>
              <a:rPr lang="en-US" sz="1600" b="0" i="0">
                <a:solidFill>
                  <a:schemeClr val="accent1"/>
                </a:solidFill>
                <a:effectLst/>
                <a:latin typeface="Helvetica"/>
                <a:cs typeface="Helvetica"/>
              </a:rPr>
              <a:t>Item descriptions are crucial in brand storytelling, SEO and customer decision-making. Item descriptions must check off several requirements at once for both our customer and brand: optimizing SEO-friendly terms; explaining the item’s purpose uses and benefits; highlighting features; sharing materials and care; and other necessary copy needed (category specific suggestions &amp; requirements provided in relevant sections of this document).</a:t>
            </a:r>
            <a:r>
              <a:rPr lang="en-US" sz="1600">
                <a:solidFill>
                  <a:schemeClr val="accent1"/>
                </a:solidFill>
                <a:latin typeface="Helvetica"/>
                <a:cs typeface="Helvetica"/>
              </a:rPr>
              <a:t> Include brand name in this space with registered trademark and trademark symbols (® and ™) </a:t>
            </a:r>
            <a:endParaRPr lang="en-US" sz="1600">
              <a:solidFill>
                <a:schemeClr val="accent1"/>
              </a:solidFill>
              <a:ea typeface="+mn-lt"/>
              <a:cs typeface="+mn-lt"/>
            </a:endParaRPr>
          </a:p>
          <a:p>
            <a:endParaRPr lang="en-US" sz="1600" b="0" i="0">
              <a:solidFill>
                <a:schemeClr val="accent1"/>
              </a:solidFill>
              <a:effectLst/>
              <a:latin typeface="Helvetica" panose="020B0604020202020204" pitchFamily="34" charset="0"/>
              <a:cs typeface="Helvetica"/>
            </a:endParaRPr>
          </a:p>
          <a:p>
            <a:r>
              <a:rPr lang="en-US" sz="1600">
                <a:solidFill>
                  <a:schemeClr val="accent1"/>
                </a:solidFill>
                <a:latin typeface="Helvetica"/>
                <a:cs typeface="Helvetica"/>
              </a:rPr>
              <a:t>Some thing to note: </a:t>
            </a:r>
            <a:endParaRPr lang="en-US" sz="1600">
              <a:solidFill>
                <a:schemeClr val="accent1"/>
              </a:solidFill>
              <a:latin typeface="Helvetica" panose="020B0604020202020204" pitchFamily="34" charset="0"/>
              <a:cs typeface="Helvetica" panose="020B0604020202020204" pitchFamily="34" charset="0"/>
            </a:endParaRPr>
          </a:p>
          <a:p>
            <a:r>
              <a:rPr lang="en-US" sz="1600" b="0" i="0">
                <a:solidFill>
                  <a:schemeClr val="accent1"/>
                </a:solidFill>
                <a:effectLst/>
                <a:latin typeface="Helvetica"/>
                <a:cs typeface="Helvetica"/>
              </a:rPr>
              <a:t>Each UPC represents as </a:t>
            </a:r>
            <a:r>
              <a:rPr lang="en-US" sz="1600">
                <a:solidFill>
                  <a:schemeClr val="accent1"/>
                </a:solidFill>
                <a:latin typeface="Helvetica"/>
                <a:cs typeface="Helvetica"/>
              </a:rPr>
              <a:t>a single item on our site. </a:t>
            </a:r>
            <a:endParaRPr lang="en-US" sz="1600">
              <a:solidFill>
                <a:schemeClr val="accent1"/>
              </a:solidFill>
              <a:latin typeface="Helvetica" panose="020B0604020202020204" pitchFamily="34" charset="0"/>
              <a:cs typeface="Helvetica" panose="020B0604020202020204" pitchFamily="34" charset="0"/>
            </a:endParaRPr>
          </a:p>
          <a:p>
            <a:r>
              <a:rPr lang="en-US" sz="1600">
                <a:solidFill>
                  <a:schemeClr val="accent1"/>
                </a:solidFill>
                <a:latin typeface="Helvetica"/>
                <a:cs typeface="Helvetica"/>
              </a:rPr>
              <a:t>Product groups can and will be created of similar items</a:t>
            </a:r>
            <a:endParaRPr lang="en-US" sz="1600">
              <a:solidFill>
                <a:schemeClr val="accent1"/>
              </a:solidFill>
              <a:latin typeface="Helvetica" panose="020B0604020202020204" pitchFamily="34" charset="0"/>
              <a:cs typeface="Helvetica" panose="020B0604020202020204" pitchFamily="34" charset="0"/>
            </a:endParaRPr>
          </a:p>
          <a:p>
            <a:r>
              <a:rPr lang="en-US" sz="1600">
                <a:solidFill>
                  <a:schemeClr val="accent1"/>
                </a:solidFill>
                <a:latin typeface="Helvetica"/>
                <a:cs typeface="Helvetica"/>
              </a:rPr>
              <a:t>to present on site as one with a selection drop down </a:t>
            </a:r>
          </a:p>
          <a:p>
            <a:r>
              <a:rPr lang="en-US" sz="1600">
                <a:solidFill>
                  <a:schemeClr val="accent1"/>
                </a:solidFill>
                <a:latin typeface="Helvetica"/>
                <a:cs typeface="Helvetica"/>
              </a:rPr>
              <a:t>where it makes sense to do so.  </a:t>
            </a:r>
            <a:endParaRPr lang="en-US" sz="1600">
              <a:solidFill>
                <a:schemeClr val="accent1"/>
              </a:solidFill>
              <a:latin typeface="Helvetica" panose="020B0604020202020204" pitchFamily="34" charset="0"/>
              <a:cs typeface="Helvetica" panose="020B0604020202020204" pitchFamily="34" charset="0"/>
            </a:endParaRPr>
          </a:p>
          <a:p>
            <a:endParaRPr lang="en-US" sz="1600">
              <a:solidFill>
                <a:schemeClr val="accent1"/>
              </a:solidFill>
              <a:latin typeface="Helvetica" panose="020B0604020202020204" pitchFamily="34" charset="0"/>
              <a:cs typeface="Helvetica" panose="020B0604020202020204" pitchFamily="34" charset="0"/>
            </a:endParaRPr>
          </a:p>
        </p:txBody>
      </p:sp>
      <p:pic>
        <p:nvPicPr>
          <p:cNvPr id="3" name="Picture 3">
            <a:extLst>
              <a:ext uri="{FF2B5EF4-FFF2-40B4-BE49-F238E27FC236}">
                <a16:creationId xmlns:a16="http://schemas.microsoft.com/office/drawing/2014/main" id="{488E9209-2E7C-47B9-8086-E136B1BFE1E5}"/>
              </a:ext>
            </a:extLst>
          </p:cNvPr>
          <p:cNvPicPr>
            <a:picLocks noChangeAspect="1"/>
          </p:cNvPicPr>
          <p:nvPr/>
        </p:nvPicPr>
        <p:blipFill>
          <a:blip r:embed="rId2"/>
          <a:stretch>
            <a:fillRect/>
          </a:stretch>
        </p:blipFill>
        <p:spPr>
          <a:xfrm>
            <a:off x="8071335" y="1517445"/>
            <a:ext cx="3505199" cy="1227895"/>
          </a:xfrm>
          <a:prstGeom prst="rect">
            <a:avLst/>
          </a:prstGeom>
        </p:spPr>
      </p:pic>
      <p:pic>
        <p:nvPicPr>
          <p:cNvPr id="4" name="Picture 4" descr="Text&#10;&#10;Description automatically generated">
            <a:extLst>
              <a:ext uri="{FF2B5EF4-FFF2-40B4-BE49-F238E27FC236}">
                <a16:creationId xmlns:a16="http://schemas.microsoft.com/office/drawing/2014/main" id="{10CC1F88-F5FF-4D9F-AC8E-DC26110C8C66}"/>
              </a:ext>
            </a:extLst>
          </p:cNvPr>
          <p:cNvPicPr>
            <a:picLocks noChangeAspect="1"/>
          </p:cNvPicPr>
          <p:nvPr/>
        </p:nvPicPr>
        <p:blipFill>
          <a:blip r:embed="rId3"/>
          <a:stretch>
            <a:fillRect/>
          </a:stretch>
        </p:blipFill>
        <p:spPr>
          <a:xfrm>
            <a:off x="5486400" y="4301320"/>
            <a:ext cx="6473587" cy="1633181"/>
          </a:xfrm>
          <a:prstGeom prst="rect">
            <a:avLst/>
          </a:prstGeom>
        </p:spPr>
      </p:pic>
      <p:sp>
        <p:nvSpPr>
          <p:cNvPr id="5" name="Text Placeholder 6">
            <a:extLst>
              <a:ext uri="{FF2B5EF4-FFF2-40B4-BE49-F238E27FC236}">
                <a16:creationId xmlns:a16="http://schemas.microsoft.com/office/drawing/2014/main" id="{D174784F-44D2-4307-A865-E51D235A99F9}"/>
              </a:ext>
            </a:extLst>
          </p:cNvPr>
          <p:cNvSpPr>
            <a:spLocks noGrp="1"/>
          </p:cNvSpPr>
          <p:nvPr>
            <p:ph type="body" sz="quarter" idx="11"/>
          </p:nvPr>
        </p:nvSpPr>
        <p:spPr>
          <a:xfrm>
            <a:off x="1084425" y="6269609"/>
            <a:ext cx="7589675" cy="270227"/>
          </a:xfrm>
        </p:spPr>
        <p:txBody>
          <a:bodyPr/>
          <a:lstStyle/>
          <a:p>
            <a:r>
              <a:rPr lang="en-US"/>
              <a:t>All item requirements</a:t>
            </a:r>
          </a:p>
        </p:txBody>
      </p:sp>
    </p:spTree>
    <p:extLst>
      <p:ext uri="{BB962C8B-B14F-4D97-AF65-F5344CB8AC3E}">
        <p14:creationId xmlns:p14="http://schemas.microsoft.com/office/powerpoint/2010/main" val="2006269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E7166F-E74E-4A3E-87DD-D0B3B8286714}"/>
              </a:ext>
            </a:extLst>
          </p:cNvPr>
          <p:cNvSpPr txBox="1"/>
          <p:nvPr/>
        </p:nvSpPr>
        <p:spPr>
          <a:xfrm>
            <a:off x="357669" y="291972"/>
            <a:ext cx="11620500" cy="5847755"/>
          </a:xfrm>
          <a:prstGeom prst="rect">
            <a:avLst/>
          </a:prstGeom>
          <a:noFill/>
        </p:spPr>
        <p:txBody>
          <a:bodyPr wrap="square">
            <a:spAutoFit/>
          </a:bodyPr>
          <a:lstStyle/>
          <a:p>
            <a:r>
              <a:rPr lang="en-US">
                <a:solidFill>
                  <a:schemeClr val="accent1"/>
                </a:solidFill>
                <a:latin typeface="Helvetica"/>
                <a:cs typeface="Helvetica"/>
              </a:rPr>
              <a:t>Image Requirements</a:t>
            </a:r>
          </a:p>
          <a:p>
            <a:pPr algn="l"/>
            <a:endParaRPr lang="en-US" b="0" i="0" u="none" strike="noStrike" cap="all">
              <a:solidFill>
                <a:schemeClr val="accent1"/>
              </a:solidFill>
              <a:effectLst/>
              <a:latin typeface="Helvetica" panose="020B0604020202020204" pitchFamily="34" charset="0"/>
              <a:cs typeface="Helvetica" panose="020B0604020202020204" pitchFamily="34" charset="0"/>
            </a:endParaRPr>
          </a:p>
          <a:p>
            <a:pPr algn="l"/>
            <a:r>
              <a:rPr lang="en-US" sz="1600" b="0" i="0" u="none" strike="noStrike" cap="all">
                <a:solidFill>
                  <a:schemeClr val="accent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Images play a crucial role</a:t>
            </a:r>
            <a:r>
              <a:rPr lang="en-US" sz="1600" cap="all">
                <a:solidFill>
                  <a:schemeClr val="accent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 in the digital space.   They are what customer interact with, what draws them to your item, what appeals to their tastes and emotions. Tell your products story, visually!</a:t>
            </a:r>
          </a:p>
          <a:p>
            <a:pPr algn="l"/>
            <a:endParaRPr lang="en-US" sz="1600" b="0" i="0" u="none" strike="noStrike" cap="all">
              <a:solidFill>
                <a:schemeClr val="accent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endParaRPr>
          </a:p>
          <a:p>
            <a:pPr algn="l"/>
            <a:r>
              <a:rPr lang="en-US" sz="1600" cap="all">
                <a:solidFill>
                  <a:schemeClr val="accent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All Images must be: </a:t>
            </a:r>
          </a:p>
          <a:p>
            <a:pPr marL="742950" lvl="1" indent="-285750">
              <a:buFont typeface="Wingdings" panose="05000000000000000000" pitchFamily="2" charset="2"/>
              <a:buChar char="ü"/>
            </a:pPr>
            <a:r>
              <a:rPr lang="en-US" sz="1600" b="0" i="0" u="none" strike="noStrike" cap="all">
                <a:solidFill>
                  <a:schemeClr val="accent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Minimum 2400 X 2400 pixels, 300 dpi</a:t>
            </a:r>
          </a:p>
          <a:p>
            <a:pPr marL="742950" lvl="1" indent="-285750">
              <a:buFont typeface="Wingdings" panose="05000000000000000000" pitchFamily="2" charset="2"/>
              <a:buChar char="ü"/>
            </a:pPr>
            <a:r>
              <a:rPr lang="en-US" sz="1600" cap="all">
                <a:solidFill>
                  <a:schemeClr val="accent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1:1 Square aspect ratio</a:t>
            </a:r>
            <a:endParaRPr lang="en-US" sz="1600" b="0" i="0" u="none" strike="noStrike" cap="all">
              <a:solidFill>
                <a:schemeClr val="accent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endParaRPr>
          </a:p>
          <a:p>
            <a:pPr marL="742950" lvl="1" indent="-285750">
              <a:buFont typeface="Wingdings" panose="05000000000000000000" pitchFamily="2" charset="2"/>
              <a:buChar char="ü"/>
            </a:pPr>
            <a:r>
              <a:rPr lang="en-US" sz="1600" cap="all">
                <a:solidFill>
                  <a:schemeClr val="accent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Named UPC_1 for primary image</a:t>
            </a:r>
          </a:p>
          <a:p>
            <a:pPr marL="742950" lvl="1" indent="-285750">
              <a:buFont typeface="Wingdings" panose="05000000000000000000" pitchFamily="2" charset="2"/>
              <a:buChar char="ü"/>
            </a:pPr>
            <a:r>
              <a:rPr lang="en-US" sz="1600" b="0" i="0" u="none" strike="noStrike" cap="all">
                <a:solidFill>
                  <a:schemeClr val="accent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Named UPC_2, UPC_3 </a:t>
            </a:r>
            <a:r>
              <a:rPr lang="en-US" sz="1600" b="0" i="0" u="none" strike="noStrike" cap="all" err="1">
                <a:solidFill>
                  <a:schemeClr val="accent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etc</a:t>
            </a:r>
            <a:r>
              <a:rPr lang="en-US" sz="1600" b="0" i="0" u="none" strike="noStrike" cap="all">
                <a:solidFill>
                  <a:schemeClr val="accent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 for alt images</a:t>
            </a:r>
          </a:p>
          <a:p>
            <a:pPr marL="742950" lvl="1" indent="-285750">
              <a:buFont typeface="Wingdings" panose="05000000000000000000" pitchFamily="2" charset="2"/>
              <a:buChar char="ü"/>
            </a:pPr>
            <a:r>
              <a:rPr lang="en-US" sz="1600" cap="all">
                <a:solidFill>
                  <a:schemeClr val="accent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Cannot exceed 9 images total</a:t>
            </a:r>
          </a:p>
          <a:p>
            <a:pPr marL="742950" lvl="1" indent="-285750">
              <a:buFont typeface="Wingdings" panose="05000000000000000000" pitchFamily="2" charset="2"/>
              <a:buChar char="ü"/>
            </a:pPr>
            <a:r>
              <a:rPr lang="en-US" sz="1600" cap="all">
                <a:solidFill>
                  <a:schemeClr val="accent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Primary must be on plain white or off-white background, and clearly represent the item</a:t>
            </a:r>
          </a:p>
          <a:p>
            <a:pPr marL="742950" lvl="1" indent="-285750">
              <a:buFont typeface="Wingdings" panose="05000000000000000000" pitchFamily="2" charset="2"/>
              <a:buChar char="ü"/>
            </a:pPr>
            <a:r>
              <a:rPr lang="en-US" sz="1600" b="0" i="0" u="none" strike="noStrike" cap="all">
                <a:solidFill>
                  <a:schemeClr val="accent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We support the following file media-types: jpeg, gif, bmp, </a:t>
            </a:r>
            <a:r>
              <a:rPr lang="en-US" sz="1600" b="0" i="0" u="none" strike="noStrike" cap="all" err="1">
                <a:solidFill>
                  <a:schemeClr val="accent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png</a:t>
            </a:r>
            <a:r>
              <a:rPr lang="en-US" sz="1600" b="0" i="0" u="none" strike="noStrike" cap="all">
                <a:solidFill>
                  <a:schemeClr val="accent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 tiff</a:t>
            </a:r>
          </a:p>
          <a:p>
            <a:pPr marL="742950" lvl="1" indent="-285750">
              <a:buFont typeface="Wingdings" panose="05000000000000000000" pitchFamily="2" charset="2"/>
              <a:buChar char="ü"/>
            </a:pPr>
            <a:r>
              <a:rPr lang="en-US" sz="1600" cap="all">
                <a:solidFill>
                  <a:schemeClr val="accent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File size cannot exceed 9MB</a:t>
            </a:r>
            <a:endParaRPr lang="en-US" sz="1600" b="0" i="0" u="none" strike="noStrike" cap="all">
              <a:solidFill>
                <a:schemeClr val="accent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endParaRPr>
          </a:p>
          <a:p>
            <a:pPr algn="l"/>
            <a:endParaRPr lang="en-US" sz="1600" b="0" i="0">
              <a:solidFill>
                <a:schemeClr val="accent1"/>
              </a:solidFill>
              <a:effectLst/>
              <a:latin typeface="Helvetica" panose="020B0604020202020204" pitchFamily="34" charset="0"/>
              <a:cs typeface="Helvetica" panose="020B0604020202020204" pitchFamily="34" charset="0"/>
            </a:endParaRPr>
          </a:p>
          <a:p>
            <a:pPr algn="l"/>
            <a:r>
              <a:rPr lang="en-US" sz="1600" b="0" i="0">
                <a:solidFill>
                  <a:schemeClr val="accent1"/>
                </a:solidFill>
                <a:effectLst/>
                <a:latin typeface="Helvetica" panose="020B0604020202020204" pitchFamily="34" charset="0"/>
                <a:cs typeface="Helvetica" panose="020B0604020202020204" pitchFamily="34" charset="0"/>
              </a:rPr>
              <a:t>Primary shots are the first shots a customer sees on the item page. Please ensure this is a clear and realistic representation of what the product is. Alt shots allow customers to get more detail or context about the item, which assists purchase decision support. Alt shots may have background </a:t>
            </a:r>
            <a:r>
              <a:rPr lang="en-US" sz="1600" b="0" i="0" err="1">
                <a:solidFill>
                  <a:schemeClr val="accent1"/>
                </a:solidFill>
                <a:effectLst/>
                <a:latin typeface="Helvetica" panose="020B0604020202020204" pitchFamily="34" charset="0"/>
                <a:cs typeface="Helvetica" panose="020B0604020202020204" pitchFamily="34" charset="0"/>
              </a:rPr>
              <a:t>colours</a:t>
            </a:r>
            <a:r>
              <a:rPr lang="en-US" sz="1600" b="0" i="0">
                <a:solidFill>
                  <a:schemeClr val="accent1"/>
                </a:solidFill>
                <a:effectLst/>
                <a:latin typeface="Helvetica" panose="020B0604020202020204" pitchFamily="34" charset="0"/>
                <a:cs typeface="Helvetica" panose="020B0604020202020204" pitchFamily="34" charset="0"/>
              </a:rPr>
              <a:t>, shadows and close-ups showing details. They may be on-figure or show people interacting with the item, helping to show scale and purpose.</a:t>
            </a:r>
          </a:p>
          <a:p>
            <a:pPr algn="l"/>
            <a:endParaRPr lang="en-US" sz="1600">
              <a:solidFill>
                <a:schemeClr val="accent1"/>
              </a:solidFill>
              <a:latin typeface="Helvetica" panose="020B0604020202020204" pitchFamily="34" charset="0"/>
              <a:cs typeface="Helvetica" panose="020B0604020202020204" pitchFamily="34" charset="0"/>
            </a:endParaRPr>
          </a:p>
          <a:p>
            <a:pPr algn="l"/>
            <a:r>
              <a:rPr lang="en-US" sz="1600">
                <a:solidFill>
                  <a:schemeClr val="accent1"/>
                </a:solidFill>
                <a:latin typeface="Helvetica" panose="020B0604020202020204" pitchFamily="34" charset="0"/>
                <a:cs typeface="Helvetica" panose="020B0604020202020204" pitchFamily="34" charset="0"/>
              </a:rPr>
              <a:t>Things to keep in mind: “Heather’s Pick” or “Save” bursts may appear in the bottom left corner of the image on site.</a:t>
            </a:r>
            <a:endParaRPr lang="en-US" sz="1600" b="0" i="0">
              <a:solidFill>
                <a:schemeClr val="accent1"/>
              </a:solidFill>
              <a:effectLst/>
              <a:latin typeface="Helvetica" panose="020B0604020202020204" pitchFamily="34" charset="0"/>
              <a:cs typeface="Helvetica" panose="020B0604020202020204" pitchFamily="34" charset="0"/>
            </a:endParaRPr>
          </a:p>
          <a:p>
            <a:pPr algn="l"/>
            <a:endParaRPr lang="en-US" u="none" strike="noStrike" cap="all">
              <a:solidFill>
                <a:schemeClr val="accent1"/>
              </a:solidFill>
              <a:latin typeface="Helvetica" panose="020B0604020202020204" pitchFamily="34" charset="0"/>
            </a:endParaRPr>
          </a:p>
        </p:txBody>
      </p:sp>
      <p:sp>
        <p:nvSpPr>
          <p:cNvPr id="4" name="Text Placeholder 6">
            <a:extLst>
              <a:ext uri="{FF2B5EF4-FFF2-40B4-BE49-F238E27FC236}">
                <a16:creationId xmlns:a16="http://schemas.microsoft.com/office/drawing/2014/main" id="{609F144B-E838-4B71-B7FE-EFD97C6F0348}"/>
              </a:ext>
            </a:extLst>
          </p:cNvPr>
          <p:cNvSpPr>
            <a:spLocks noGrp="1"/>
          </p:cNvSpPr>
          <p:nvPr>
            <p:ph type="body" sz="quarter" idx="11"/>
          </p:nvPr>
        </p:nvSpPr>
        <p:spPr>
          <a:xfrm>
            <a:off x="1084425" y="6269609"/>
            <a:ext cx="7589675" cy="270227"/>
          </a:xfrm>
        </p:spPr>
        <p:txBody>
          <a:bodyPr/>
          <a:lstStyle/>
          <a:p>
            <a:r>
              <a:rPr lang="en-US"/>
              <a:t>Image guidelines</a:t>
            </a:r>
          </a:p>
        </p:txBody>
      </p:sp>
    </p:spTree>
    <p:extLst>
      <p:ext uri="{BB962C8B-B14F-4D97-AF65-F5344CB8AC3E}">
        <p14:creationId xmlns:p14="http://schemas.microsoft.com/office/powerpoint/2010/main" val="2153641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54033E53-83EF-48D7-A3CE-9DD7B822DE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200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88FEB075-6A79-4589-8C63-87768BF866F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3416"/>
          <a:stretch/>
        </p:blipFill>
        <p:spPr bwMode="auto">
          <a:xfrm>
            <a:off x="-2" y="3048000"/>
            <a:ext cx="6149905" cy="307876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403FADBC-60C5-47C2-B787-E3E44D4D64B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6639"/>
          <a:stretch/>
        </p:blipFill>
        <p:spPr bwMode="auto">
          <a:xfrm>
            <a:off x="9113239" y="3048000"/>
            <a:ext cx="3078760" cy="307622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cup of coffee&#10;&#10;Description automatically generated">
            <a:extLst>
              <a:ext uri="{FF2B5EF4-FFF2-40B4-BE49-F238E27FC236}">
                <a16:creationId xmlns:a16="http://schemas.microsoft.com/office/drawing/2014/main" id="{0DAF9B2B-FE17-476C-A52C-0D6127276E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9337" y="3045612"/>
            <a:ext cx="3048000" cy="3048000"/>
          </a:xfrm>
          <a:prstGeom prst="rect">
            <a:avLst/>
          </a:prstGeom>
          <a:ln w="38100">
            <a:solidFill>
              <a:srgbClr val="FFC000"/>
            </a:solidFill>
          </a:ln>
        </p:spPr>
      </p:pic>
      <p:sp>
        <p:nvSpPr>
          <p:cNvPr id="12" name="TextBox 11">
            <a:extLst>
              <a:ext uri="{FF2B5EF4-FFF2-40B4-BE49-F238E27FC236}">
                <a16:creationId xmlns:a16="http://schemas.microsoft.com/office/drawing/2014/main" id="{48030EDD-6D3C-4065-9F62-8F85B8A45DD6}"/>
              </a:ext>
            </a:extLst>
          </p:cNvPr>
          <p:cNvSpPr txBox="1"/>
          <p:nvPr/>
        </p:nvSpPr>
        <p:spPr>
          <a:xfrm>
            <a:off x="2735093" y="2679936"/>
            <a:ext cx="31290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a:ln>
                  <a:noFill/>
                </a:ln>
                <a:solidFill>
                  <a:prstClr val="black">
                    <a:lumMod val="65000"/>
                    <a:lumOff val="35000"/>
                  </a:prstClr>
                </a:solidFill>
                <a:effectLst/>
                <a:uLnTx/>
                <a:uFillTx/>
                <a:latin typeface="Futura" panose="00000500000000000000"/>
                <a:ea typeface="+mn-ea"/>
                <a:cs typeface="+mn-cs"/>
              </a:rPr>
              <a:t>1</a:t>
            </a:r>
            <a:endParaRPr kumimoji="0" lang="en-US" sz="1800" b="0" i="0" u="none" strike="noStrike" kern="1200" cap="none" spc="0" normalizeH="0" baseline="0" noProof="0">
              <a:ln>
                <a:noFill/>
              </a:ln>
              <a:solidFill>
                <a:prstClr val="black">
                  <a:lumMod val="65000"/>
                  <a:lumOff val="35000"/>
                </a:prstClr>
              </a:solidFill>
              <a:effectLst/>
              <a:uLnTx/>
              <a:uFillTx/>
              <a:latin typeface="Futura" panose="00000500000000000000"/>
              <a:ea typeface="+mn-ea"/>
              <a:cs typeface="+mn-cs"/>
            </a:endParaRPr>
          </a:p>
        </p:txBody>
      </p:sp>
      <p:sp>
        <p:nvSpPr>
          <p:cNvPr id="13" name="TextBox 12">
            <a:extLst>
              <a:ext uri="{FF2B5EF4-FFF2-40B4-BE49-F238E27FC236}">
                <a16:creationId xmlns:a16="http://schemas.microsoft.com/office/drawing/2014/main" id="{BB6FF00A-586A-43B5-9B8D-FD0326D1ADF3}"/>
              </a:ext>
            </a:extLst>
          </p:cNvPr>
          <p:cNvSpPr txBox="1"/>
          <p:nvPr/>
        </p:nvSpPr>
        <p:spPr>
          <a:xfrm>
            <a:off x="2739147" y="5754892"/>
            <a:ext cx="31290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a:ln>
                  <a:noFill/>
                </a:ln>
                <a:solidFill>
                  <a:prstClr val="black">
                    <a:lumMod val="65000"/>
                    <a:lumOff val="35000"/>
                  </a:prstClr>
                </a:solidFill>
                <a:effectLst/>
                <a:uLnTx/>
                <a:uFillTx/>
                <a:latin typeface="Futura" panose="00000500000000000000"/>
                <a:ea typeface="+mn-ea"/>
                <a:cs typeface="+mn-cs"/>
              </a:rPr>
              <a:t>1</a:t>
            </a:r>
            <a:endParaRPr kumimoji="0" lang="en-US" sz="1800" b="0" i="0" u="none" strike="noStrike" kern="1200" cap="none" spc="0" normalizeH="0" baseline="0" noProof="0">
              <a:ln>
                <a:noFill/>
              </a:ln>
              <a:solidFill>
                <a:prstClr val="black">
                  <a:lumMod val="65000"/>
                  <a:lumOff val="35000"/>
                </a:prstClr>
              </a:solidFill>
              <a:effectLst/>
              <a:uLnTx/>
              <a:uFillTx/>
              <a:latin typeface="Futura" panose="00000500000000000000"/>
              <a:ea typeface="+mn-ea"/>
              <a:cs typeface="+mn-cs"/>
            </a:endParaRPr>
          </a:p>
        </p:txBody>
      </p:sp>
      <p:sp>
        <p:nvSpPr>
          <p:cNvPr id="14" name="TextBox 13">
            <a:extLst>
              <a:ext uri="{FF2B5EF4-FFF2-40B4-BE49-F238E27FC236}">
                <a16:creationId xmlns:a16="http://schemas.microsoft.com/office/drawing/2014/main" id="{371C90C7-6F70-4C7B-BC0D-1EAE3A5E0954}"/>
              </a:ext>
            </a:extLst>
          </p:cNvPr>
          <p:cNvSpPr txBox="1"/>
          <p:nvPr/>
        </p:nvSpPr>
        <p:spPr>
          <a:xfrm>
            <a:off x="5765742" y="2678668"/>
            <a:ext cx="31290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a:ln>
                  <a:noFill/>
                </a:ln>
                <a:solidFill>
                  <a:prstClr val="black">
                    <a:lumMod val="65000"/>
                    <a:lumOff val="35000"/>
                  </a:prstClr>
                </a:solidFill>
                <a:effectLst/>
                <a:uLnTx/>
                <a:uFillTx/>
                <a:latin typeface="Futura" panose="00000500000000000000"/>
                <a:ea typeface="+mn-ea"/>
                <a:cs typeface="+mn-cs"/>
              </a:rPr>
              <a:t>2</a:t>
            </a:r>
            <a:endParaRPr kumimoji="0" lang="en-US" sz="1800" b="0" i="0" u="none" strike="noStrike" kern="1200" cap="none" spc="0" normalizeH="0" baseline="0" noProof="0">
              <a:ln>
                <a:noFill/>
              </a:ln>
              <a:solidFill>
                <a:prstClr val="black">
                  <a:lumMod val="65000"/>
                  <a:lumOff val="35000"/>
                </a:prstClr>
              </a:solidFill>
              <a:effectLst/>
              <a:uLnTx/>
              <a:uFillTx/>
              <a:latin typeface="Futura" panose="00000500000000000000"/>
              <a:ea typeface="+mn-ea"/>
              <a:cs typeface="+mn-cs"/>
            </a:endParaRPr>
          </a:p>
        </p:txBody>
      </p:sp>
      <p:sp>
        <p:nvSpPr>
          <p:cNvPr id="15" name="TextBox 14">
            <a:extLst>
              <a:ext uri="{FF2B5EF4-FFF2-40B4-BE49-F238E27FC236}">
                <a16:creationId xmlns:a16="http://schemas.microsoft.com/office/drawing/2014/main" id="{0A5A95C2-63FB-4DF8-A43F-A2DA0B8190D6}"/>
              </a:ext>
            </a:extLst>
          </p:cNvPr>
          <p:cNvSpPr txBox="1"/>
          <p:nvPr/>
        </p:nvSpPr>
        <p:spPr>
          <a:xfrm>
            <a:off x="5765742" y="5755457"/>
            <a:ext cx="31290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a:ln>
                  <a:noFill/>
                </a:ln>
                <a:solidFill>
                  <a:prstClr val="black">
                    <a:lumMod val="65000"/>
                    <a:lumOff val="35000"/>
                  </a:prstClr>
                </a:solidFill>
                <a:effectLst/>
                <a:uLnTx/>
                <a:uFillTx/>
                <a:latin typeface="Futura" panose="00000500000000000000"/>
                <a:ea typeface="+mn-ea"/>
                <a:cs typeface="+mn-cs"/>
              </a:rPr>
              <a:t>2</a:t>
            </a:r>
            <a:endParaRPr kumimoji="0" lang="en-US" sz="1800" b="0" i="0" u="none" strike="noStrike" kern="1200" cap="none" spc="0" normalizeH="0" baseline="0" noProof="0">
              <a:ln>
                <a:noFill/>
              </a:ln>
              <a:solidFill>
                <a:prstClr val="black">
                  <a:lumMod val="65000"/>
                  <a:lumOff val="35000"/>
                </a:prstClr>
              </a:solidFill>
              <a:effectLst/>
              <a:uLnTx/>
              <a:uFillTx/>
              <a:latin typeface="Futura" panose="00000500000000000000"/>
              <a:ea typeface="+mn-ea"/>
              <a:cs typeface="+mn-cs"/>
            </a:endParaRPr>
          </a:p>
        </p:txBody>
      </p:sp>
      <p:sp>
        <p:nvSpPr>
          <p:cNvPr id="17" name="TextBox 16">
            <a:extLst>
              <a:ext uri="{FF2B5EF4-FFF2-40B4-BE49-F238E27FC236}">
                <a16:creationId xmlns:a16="http://schemas.microsoft.com/office/drawing/2014/main" id="{D7E18B3E-0E03-4578-AB02-289A50F89779}"/>
              </a:ext>
            </a:extLst>
          </p:cNvPr>
          <p:cNvSpPr txBox="1"/>
          <p:nvPr/>
        </p:nvSpPr>
        <p:spPr>
          <a:xfrm>
            <a:off x="8804712" y="5740780"/>
            <a:ext cx="31290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a:ln>
                  <a:noFill/>
                </a:ln>
                <a:solidFill>
                  <a:prstClr val="black">
                    <a:lumMod val="65000"/>
                    <a:lumOff val="35000"/>
                  </a:prstClr>
                </a:solidFill>
                <a:effectLst/>
                <a:uLnTx/>
                <a:uFillTx/>
                <a:latin typeface="Futura" panose="00000500000000000000"/>
                <a:ea typeface="+mn-ea"/>
                <a:cs typeface="+mn-cs"/>
              </a:rPr>
              <a:t>3</a:t>
            </a:r>
            <a:endParaRPr kumimoji="0" lang="en-US" sz="1800" b="0" i="0" u="none" strike="noStrike" kern="1200" cap="none" spc="0" normalizeH="0" baseline="0" noProof="0">
              <a:ln>
                <a:noFill/>
              </a:ln>
              <a:solidFill>
                <a:prstClr val="black">
                  <a:lumMod val="65000"/>
                  <a:lumOff val="35000"/>
                </a:prstClr>
              </a:solidFill>
              <a:effectLst/>
              <a:uLnTx/>
              <a:uFillTx/>
              <a:latin typeface="Futura" panose="00000500000000000000"/>
              <a:ea typeface="+mn-ea"/>
              <a:cs typeface="+mn-cs"/>
            </a:endParaRPr>
          </a:p>
        </p:txBody>
      </p:sp>
      <p:sp>
        <p:nvSpPr>
          <p:cNvPr id="18" name="TextBox 17">
            <a:extLst>
              <a:ext uri="{FF2B5EF4-FFF2-40B4-BE49-F238E27FC236}">
                <a16:creationId xmlns:a16="http://schemas.microsoft.com/office/drawing/2014/main" id="{7CBA7731-41F9-46CB-A7FB-CAF4CC77BA67}"/>
              </a:ext>
            </a:extLst>
          </p:cNvPr>
          <p:cNvSpPr txBox="1"/>
          <p:nvPr/>
        </p:nvSpPr>
        <p:spPr>
          <a:xfrm>
            <a:off x="11884069" y="2678668"/>
            <a:ext cx="31290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a:ln>
                  <a:noFill/>
                </a:ln>
                <a:solidFill>
                  <a:prstClr val="black">
                    <a:lumMod val="65000"/>
                    <a:lumOff val="35000"/>
                  </a:prstClr>
                </a:solidFill>
                <a:effectLst/>
                <a:uLnTx/>
                <a:uFillTx/>
                <a:latin typeface="Futura" panose="00000500000000000000"/>
                <a:ea typeface="+mn-ea"/>
                <a:cs typeface="+mn-cs"/>
              </a:rPr>
              <a:t>4</a:t>
            </a:r>
            <a:endParaRPr kumimoji="0" lang="en-US" sz="1800" b="0" i="0" u="none" strike="noStrike" kern="1200" cap="none" spc="0" normalizeH="0" baseline="0" noProof="0">
              <a:ln>
                <a:noFill/>
              </a:ln>
              <a:solidFill>
                <a:prstClr val="black">
                  <a:lumMod val="65000"/>
                  <a:lumOff val="35000"/>
                </a:prstClr>
              </a:solidFill>
              <a:effectLst/>
              <a:uLnTx/>
              <a:uFillTx/>
              <a:latin typeface="Futura" panose="00000500000000000000"/>
              <a:ea typeface="+mn-ea"/>
              <a:cs typeface="+mn-cs"/>
            </a:endParaRPr>
          </a:p>
        </p:txBody>
      </p:sp>
      <p:sp>
        <p:nvSpPr>
          <p:cNvPr id="19" name="TextBox 18">
            <a:extLst>
              <a:ext uri="{FF2B5EF4-FFF2-40B4-BE49-F238E27FC236}">
                <a16:creationId xmlns:a16="http://schemas.microsoft.com/office/drawing/2014/main" id="{E572C28B-E393-420B-9370-318880A5EEF1}"/>
              </a:ext>
            </a:extLst>
          </p:cNvPr>
          <p:cNvSpPr txBox="1"/>
          <p:nvPr/>
        </p:nvSpPr>
        <p:spPr>
          <a:xfrm>
            <a:off x="11865087" y="5754892"/>
            <a:ext cx="31290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a:ln>
                  <a:noFill/>
                </a:ln>
                <a:solidFill>
                  <a:prstClr val="black">
                    <a:lumMod val="65000"/>
                    <a:lumOff val="35000"/>
                  </a:prstClr>
                </a:solidFill>
                <a:effectLst/>
                <a:uLnTx/>
                <a:uFillTx/>
                <a:latin typeface="Futura" panose="00000500000000000000"/>
                <a:ea typeface="+mn-ea"/>
                <a:cs typeface="+mn-cs"/>
              </a:rPr>
              <a:t>4</a:t>
            </a:r>
            <a:endParaRPr kumimoji="0" lang="en-US" sz="1800" b="0" i="0" u="none" strike="noStrike" kern="1200" cap="none" spc="0" normalizeH="0" baseline="0" noProof="0">
              <a:ln>
                <a:noFill/>
              </a:ln>
              <a:solidFill>
                <a:prstClr val="black">
                  <a:lumMod val="65000"/>
                  <a:lumOff val="35000"/>
                </a:prstClr>
              </a:solidFill>
              <a:effectLst/>
              <a:uLnTx/>
              <a:uFillTx/>
              <a:latin typeface="Futura" panose="00000500000000000000"/>
              <a:ea typeface="+mn-ea"/>
              <a:cs typeface="+mn-cs"/>
            </a:endParaRPr>
          </a:p>
        </p:txBody>
      </p:sp>
      <p:pic>
        <p:nvPicPr>
          <p:cNvPr id="6" name="Content Placeholder 5" descr="A close up of a flag&#10;&#10;Description automatically generated">
            <a:extLst>
              <a:ext uri="{FF2B5EF4-FFF2-40B4-BE49-F238E27FC236}">
                <a16:creationId xmlns:a16="http://schemas.microsoft.com/office/drawing/2014/main" id="{980C9550-C26F-4959-A154-72789D42295E}"/>
              </a:ext>
            </a:extLst>
          </p:cNvPr>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6092589" y="15073"/>
            <a:ext cx="3047359" cy="3047359"/>
          </a:xfrm>
          <a:ln w="38100">
            <a:solidFill>
              <a:srgbClr val="FFC000"/>
            </a:solidFill>
          </a:ln>
        </p:spPr>
      </p:pic>
      <p:sp>
        <p:nvSpPr>
          <p:cNvPr id="16" name="TextBox 15">
            <a:extLst>
              <a:ext uri="{FF2B5EF4-FFF2-40B4-BE49-F238E27FC236}">
                <a16:creationId xmlns:a16="http://schemas.microsoft.com/office/drawing/2014/main" id="{1A6F1097-F3C1-4ACB-A44F-E3D169905829}"/>
              </a:ext>
            </a:extLst>
          </p:cNvPr>
          <p:cNvSpPr txBox="1"/>
          <p:nvPr/>
        </p:nvSpPr>
        <p:spPr>
          <a:xfrm>
            <a:off x="8822769" y="2676280"/>
            <a:ext cx="31290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a:ln>
                  <a:noFill/>
                </a:ln>
                <a:solidFill>
                  <a:prstClr val="black">
                    <a:lumMod val="65000"/>
                    <a:lumOff val="35000"/>
                  </a:prstClr>
                </a:solidFill>
                <a:effectLst/>
                <a:uLnTx/>
                <a:uFillTx/>
                <a:latin typeface="Futura" panose="00000500000000000000"/>
                <a:ea typeface="+mn-ea"/>
                <a:cs typeface="+mn-cs"/>
              </a:rPr>
              <a:t>3</a:t>
            </a:r>
            <a:endParaRPr kumimoji="0" lang="en-US" sz="1800" b="0" i="0" u="none" strike="noStrike" kern="1200" cap="none" spc="0" normalizeH="0" baseline="0" noProof="0">
              <a:ln>
                <a:noFill/>
              </a:ln>
              <a:solidFill>
                <a:prstClr val="black">
                  <a:lumMod val="65000"/>
                  <a:lumOff val="35000"/>
                </a:prstClr>
              </a:solidFill>
              <a:effectLst/>
              <a:uLnTx/>
              <a:uFillTx/>
              <a:latin typeface="Futura" panose="00000500000000000000"/>
              <a:ea typeface="+mn-ea"/>
              <a:cs typeface="+mn-cs"/>
            </a:endParaRPr>
          </a:p>
        </p:txBody>
      </p:sp>
    </p:spTree>
    <p:extLst>
      <p:ext uri="{BB962C8B-B14F-4D97-AF65-F5344CB8AC3E}">
        <p14:creationId xmlns:p14="http://schemas.microsoft.com/office/powerpoint/2010/main" val="2069342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8DAF11F-B8DA-4CB1-8922-793241081CD1}"/>
              </a:ext>
            </a:extLst>
          </p:cNvPr>
          <p:cNvSpPr txBox="1"/>
          <p:nvPr/>
        </p:nvSpPr>
        <p:spPr>
          <a:xfrm>
            <a:off x="342900" y="263515"/>
            <a:ext cx="11563350" cy="2031325"/>
          </a:xfrm>
          <a:prstGeom prst="rect">
            <a:avLst/>
          </a:prstGeom>
          <a:noFill/>
        </p:spPr>
        <p:txBody>
          <a:bodyPr wrap="square">
            <a:spAutoFit/>
          </a:bodyPr>
          <a:lstStyle/>
          <a:p>
            <a:pPr algn="l"/>
            <a:r>
              <a:rPr lang="en-US" b="1" i="0" u="none" strike="noStrike">
                <a:solidFill>
                  <a:schemeClr val="accent1"/>
                </a:solidFill>
                <a:effectLst/>
                <a:latin typeface="Helvetica" panose="020B0604020202020204" pitchFamily="34" charset="0"/>
                <a:cs typeface="Helvetica" panose="020B0604020202020204" pitchFamily="34" charset="0"/>
              </a:rPr>
              <a:t>Kids + Toys</a:t>
            </a:r>
          </a:p>
          <a:p>
            <a:pPr algn="l"/>
            <a:r>
              <a:rPr lang="en-US" b="0" i="0" u="none" strike="noStrike" err="1">
                <a:solidFill>
                  <a:schemeClr val="accent1"/>
                </a:solidFill>
                <a:effectLst/>
                <a:latin typeface="Helvetica" panose="020B0604020202020204" pitchFamily="34" charset="0"/>
                <a:cs typeface="Helvetica" panose="020B0604020202020204" pitchFamily="34" charset="0"/>
              </a:rPr>
              <a:t>IndigoKids</a:t>
            </a:r>
            <a:r>
              <a:rPr lang="en-US" b="0" i="0" u="none" strike="noStrike">
                <a:solidFill>
                  <a:schemeClr val="accent1"/>
                </a:solidFill>
                <a:effectLst/>
                <a:latin typeface="Helvetica" panose="020B0604020202020204" pitchFamily="34" charset="0"/>
                <a:cs typeface="Helvetica" panose="020B0604020202020204" pitchFamily="34" charset="0"/>
              </a:rPr>
              <a:t> cares for the full, vibrant development of the child and his or her creative potential. Everything we do is informed by our commitment to the child as a creative being—providing the books, toys, crafts, products and services to help parents and families enrich their child’s love of reading, healthy curiosity, learning, exploration and growth. With a clever balance between the newest items from brands kids love and the brain-building STEM, eco-friendly toys and creative crafts that parents and loved ones love to gift, </a:t>
            </a:r>
            <a:r>
              <a:rPr lang="en-US" b="0" i="0" u="none" strike="noStrike" err="1">
                <a:solidFill>
                  <a:schemeClr val="accent1"/>
                </a:solidFill>
                <a:effectLst/>
                <a:latin typeface="Helvetica" panose="020B0604020202020204" pitchFamily="34" charset="0"/>
                <a:cs typeface="Helvetica" panose="020B0604020202020204" pitchFamily="34" charset="0"/>
              </a:rPr>
              <a:t>IndigoKids</a:t>
            </a:r>
            <a:r>
              <a:rPr lang="en-US" b="0" i="0" u="none" strike="noStrike">
                <a:solidFill>
                  <a:schemeClr val="accent1"/>
                </a:solidFill>
                <a:effectLst/>
                <a:latin typeface="Helvetica" panose="020B0604020202020204" pitchFamily="34" charset="0"/>
                <a:cs typeface="Helvetica" panose="020B0604020202020204" pitchFamily="34" charset="0"/>
              </a:rPr>
              <a:t> has become a </a:t>
            </a:r>
            <a:r>
              <a:rPr lang="en-US" b="0" i="0" u="none" strike="noStrike" err="1">
                <a:solidFill>
                  <a:schemeClr val="accent1"/>
                </a:solidFill>
                <a:effectLst/>
                <a:latin typeface="Helvetica" panose="020B0604020202020204" pitchFamily="34" charset="0"/>
                <a:cs typeface="Helvetica" panose="020B0604020202020204" pitchFamily="34" charset="0"/>
              </a:rPr>
              <a:t>favourite</a:t>
            </a:r>
            <a:r>
              <a:rPr lang="en-US" b="0" i="0" u="none" strike="noStrike">
                <a:solidFill>
                  <a:schemeClr val="accent1"/>
                </a:solidFill>
                <a:effectLst/>
                <a:latin typeface="Helvetica" panose="020B0604020202020204" pitchFamily="34" charset="0"/>
                <a:cs typeface="Helvetica" panose="020B0604020202020204" pitchFamily="34" charset="0"/>
              </a:rPr>
              <a:t> for modern families. </a:t>
            </a:r>
          </a:p>
        </p:txBody>
      </p:sp>
      <p:sp>
        <p:nvSpPr>
          <p:cNvPr id="5" name="TextBox 4">
            <a:extLst>
              <a:ext uri="{FF2B5EF4-FFF2-40B4-BE49-F238E27FC236}">
                <a16:creationId xmlns:a16="http://schemas.microsoft.com/office/drawing/2014/main" id="{CA8360CB-3AAB-4AE0-9256-AE0BDC7C7AF1}"/>
              </a:ext>
            </a:extLst>
          </p:cNvPr>
          <p:cNvSpPr txBox="1"/>
          <p:nvPr/>
        </p:nvSpPr>
        <p:spPr>
          <a:xfrm>
            <a:off x="342900" y="2611939"/>
            <a:ext cx="6096000" cy="2862322"/>
          </a:xfrm>
          <a:prstGeom prst="rect">
            <a:avLst/>
          </a:prstGeom>
          <a:noFill/>
        </p:spPr>
        <p:txBody>
          <a:bodyPr wrap="square">
            <a:spAutoFit/>
          </a:bodyPr>
          <a:lstStyle/>
          <a:p>
            <a:pPr algn="l"/>
            <a:r>
              <a:rPr lang="en-US" u="sng">
                <a:solidFill>
                  <a:schemeClr val="accent1"/>
                </a:solidFill>
                <a:latin typeface="Helvetica" panose="020B0604020202020204" pitchFamily="34" charset="0"/>
                <a:cs typeface="Helvetica" panose="020B0604020202020204" pitchFamily="34" charset="0"/>
              </a:rPr>
              <a:t>Specific Information requirements: </a:t>
            </a:r>
          </a:p>
          <a:p>
            <a:pPr algn="l"/>
            <a:r>
              <a:rPr lang="en-US" err="1">
                <a:solidFill>
                  <a:schemeClr val="accent1"/>
                </a:solidFill>
                <a:latin typeface="Helvetica" panose="020B0604020202020204" pitchFamily="34" charset="0"/>
                <a:cs typeface="Helvetica" panose="020B0604020202020204" pitchFamily="34" charset="0"/>
              </a:rPr>
              <a:t>Colour</a:t>
            </a:r>
            <a:r>
              <a:rPr lang="en-US">
                <a:solidFill>
                  <a:schemeClr val="accent1"/>
                </a:solidFill>
                <a:latin typeface="Helvetica" panose="020B0604020202020204" pitchFamily="34" charset="0"/>
                <a:cs typeface="Helvetica" panose="020B0604020202020204" pitchFamily="34" charset="0"/>
              </a:rPr>
              <a:t>, size, gender</a:t>
            </a:r>
          </a:p>
          <a:p>
            <a:r>
              <a:rPr lang="en-US">
                <a:solidFill>
                  <a:schemeClr val="accent1"/>
                </a:solidFill>
                <a:latin typeface="Helvetica" panose="020B0604020202020204" pitchFamily="34" charset="0"/>
                <a:cs typeface="Helvetica" panose="020B0604020202020204" pitchFamily="34" charset="0"/>
              </a:rPr>
              <a:t>Model#</a:t>
            </a:r>
          </a:p>
          <a:p>
            <a:pPr algn="l"/>
            <a:r>
              <a:rPr lang="en-US">
                <a:solidFill>
                  <a:schemeClr val="accent1"/>
                </a:solidFill>
                <a:latin typeface="Helvetica" panose="020B0604020202020204" pitchFamily="34" charset="0"/>
                <a:cs typeface="Helvetica" panose="020B0604020202020204" pitchFamily="34" charset="0"/>
              </a:rPr>
              <a:t>Materials &amp; Care</a:t>
            </a:r>
          </a:p>
          <a:p>
            <a:pPr algn="l"/>
            <a:r>
              <a:rPr lang="en-US">
                <a:solidFill>
                  <a:schemeClr val="accent1"/>
                </a:solidFill>
                <a:latin typeface="Helvetica" panose="020B0604020202020204" pitchFamily="34" charset="0"/>
                <a:cs typeface="Helvetica" panose="020B0604020202020204" pitchFamily="34" charset="0"/>
              </a:rPr>
              <a:t>Fabric content (same as label)</a:t>
            </a:r>
          </a:p>
          <a:p>
            <a:pPr algn="l"/>
            <a:r>
              <a:rPr lang="en-US">
                <a:solidFill>
                  <a:schemeClr val="accent1"/>
                </a:solidFill>
                <a:latin typeface="Helvetica" panose="020B0604020202020204" pitchFamily="34" charset="0"/>
                <a:cs typeface="Helvetica" panose="020B0604020202020204" pitchFamily="34" charset="0"/>
              </a:rPr>
              <a:t># of pieces or boxes</a:t>
            </a:r>
          </a:p>
          <a:p>
            <a:pPr algn="l"/>
            <a:r>
              <a:rPr lang="en-US">
                <a:solidFill>
                  <a:schemeClr val="accent1"/>
                </a:solidFill>
                <a:latin typeface="Helvetica" panose="020B0604020202020204" pitchFamily="34" charset="0"/>
                <a:cs typeface="Helvetica" panose="020B0604020202020204" pitchFamily="34" charset="0"/>
              </a:rPr>
              <a:t>Any safety callouts or warnings?</a:t>
            </a:r>
          </a:p>
          <a:p>
            <a:pPr algn="l"/>
            <a:r>
              <a:rPr lang="en-US">
                <a:solidFill>
                  <a:schemeClr val="accent1"/>
                </a:solidFill>
                <a:latin typeface="Helvetica" panose="020B0604020202020204" pitchFamily="34" charset="0"/>
                <a:cs typeface="Helvetica" panose="020B0604020202020204" pitchFamily="34" charset="0"/>
              </a:rPr>
              <a:t>Is Adult Supervision required?</a:t>
            </a:r>
          </a:p>
          <a:p>
            <a:r>
              <a:rPr lang="en-US">
                <a:solidFill>
                  <a:schemeClr val="accent1"/>
                </a:solidFill>
                <a:latin typeface="Helvetica" panose="020B0604020202020204" pitchFamily="34" charset="0"/>
                <a:cs typeface="Helvetica" panose="020B0604020202020204" pitchFamily="34" charset="0"/>
              </a:rPr>
              <a:t>Appropriate Age range (same as on package)</a:t>
            </a:r>
          </a:p>
          <a:p>
            <a:pPr algn="l"/>
            <a:endParaRPr lang="en-US">
              <a:solidFill>
                <a:schemeClr val="accent1"/>
              </a:solidFill>
              <a:latin typeface="Helvetica" panose="020B0604020202020204" pitchFamily="34" charset="0"/>
              <a:cs typeface="Helvetica" panose="020B0604020202020204" pitchFamily="34" charset="0"/>
            </a:endParaRPr>
          </a:p>
        </p:txBody>
      </p:sp>
      <p:sp>
        <p:nvSpPr>
          <p:cNvPr id="6" name="Text Placeholder 5">
            <a:extLst>
              <a:ext uri="{FF2B5EF4-FFF2-40B4-BE49-F238E27FC236}">
                <a16:creationId xmlns:a16="http://schemas.microsoft.com/office/drawing/2014/main" id="{8211ADAD-4A3F-4D3B-9368-2DCA32984EEB}"/>
              </a:ext>
            </a:extLst>
          </p:cNvPr>
          <p:cNvSpPr>
            <a:spLocks noGrp="1"/>
          </p:cNvSpPr>
          <p:nvPr>
            <p:ph type="body" sz="quarter" idx="11"/>
          </p:nvPr>
        </p:nvSpPr>
        <p:spPr/>
        <p:txBody>
          <a:bodyPr/>
          <a:lstStyle/>
          <a:p>
            <a:r>
              <a:rPr lang="en-US"/>
              <a:t>Kids &amp; Toys</a:t>
            </a:r>
          </a:p>
        </p:txBody>
      </p:sp>
      <p:pic>
        <p:nvPicPr>
          <p:cNvPr id="4" name="Picture 3">
            <a:extLst>
              <a:ext uri="{FF2B5EF4-FFF2-40B4-BE49-F238E27FC236}">
                <a16:creationId xmlns:a16="http://schemas.microsoft.com/office/drawing/2014/main" id="{36596670-CFA7-4CAC-B79B-26B7058B7052}"/>
              </a:ext>
            </a:extLst>
          </p:cNvPr>
          <p:cNvPicPr>
            <a:picLocks noChangeAspect="1"/>
          </p:cNvPicPr>
          <p:nvPr/>
        </p:nvPicPr>
        <p:blipFill>
          <a:blip r:embed="rId2"/>
          <a:stretch>
            <a:fillRect/>
          </a:stretch>
        </p:blipFill>
        <p:spPr>
          <a:xfrm>
            <a:off x="3756752" y="5158880"/>
            <a:ext cx="3049929" cy="793630"/>
          </a:xfrm>
          <a:prstGeom prst="rect">
            <a:avLst/>
          </a:prstGeom>
        </p:spPr>
      </p:pic>
      <p:pic>
        <p:nvPicPr>
          <p:cNvPr id="8" name="Picture 7">
            <a:extLst>
              <a:ext uri="{FF2B5EF4-FFF2-40B4-BE49-F238E27FC236}">
                <a16:creationId xmlns:a16="http://schemas.microsoft.com/office/drawing/2014/main" id="{BE03ABA3-DA9C-40A4-9461-3EAB874E959F}"/>
              </a:ext>
            </a:extLst>
          </p:cNvPr>
          <p:cNvPicPr>
            <a:picLocks noChangeAspect="1"/>
          </p:cNvPicPr>
          <p:nvPr/>
        </p:nvPicPr>
        <p:blipFill>
          <a:blip r:embed="rId3"/>
          <a:stretch>
            <a:fillRect/>
          </a:stretch>
        </p:blipFill>
        <p:spPr>
          <a:xfrm>
            <a:off x="3756752" y="2854288"/>
            <a:ext cx="8292717" cy="1987493"/>
          </a:xfrm>
          <a:prstGeom prst="rect">
            <a:avLst/>
          </a:prstGeom>
        </p:spPr>
      </p:pic>
    </p:spTree>
    <p:extLst>
      <p:ext uri="{BB962C8B-B14F-4D97-AF65-F5344CB8AC3E}">
        <p14:creationId xmlns:p14="http://schemas.microsoft.com/office/powerpoint/2010/main" val="1040238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8146B47-B77B-4E34-8068-A2400FB97552}"/>
              </a:ext>
            </a:extLst>
          </p:cNvPr>
          <p:cNvSpPr txBox="1"/>
          <p:nvPr/>
        </p:nvSpPr>
        <p:spPr>
          <a:xfrm>
            <a:off x="342900" y="350014"/>
            <a:ext cx="11506200" cy="1200329"/>
          </a:xfrm>
          <a:prstGeom prst="rect">
            <a:avLst/>
          </a:prstGeom>
          <a:noFill/>
        </p:spPr>
        <p:txBody>
          <a:bodyPr wrap="square">
            <a:spAutoFit/>
          </a:bodyPr>
          <a:lstStyle/>
          <a:p>
            <a:pPr algn="l"/>
            <a:r>
              <a:rPr lang="en-US" b="1" i="0" u="none" strike="noStrike">
                <a:solidFill>
                  <a:schemeClr val="accent1"/>
                </a:solidFill>
                <a:effectLst/>
                <a:latin typeface="Helvetica" panose="020B0604020202020204" pitchFamily="34" charset="0"/>
                <a:cs typeface="Helvetica" panose="020B0604020202020204" pitchFamily="34" charset="0"/>
              </a:rPr>
              <a:t>Baby</a:t>
            </a:r>
          </a:p>
          <a:p>
            <a:pPr algn="l"/>
            <a:r>
              <a:rPr lang="en-US" b="0" i="0" u="none" strike="noStrike" err="1">
                <a:solidFill>
                  <a:schemeClr val="accent1"/>
                </a:solidFill>
                <a:effectLst/>
                <a:latin typeface="Helvetica" panose="020B0604020202020204" pitchFamily="34" charset="0"/>
                <a:cs typeface="Helvetica" panose="020B0604020202020204" pitchFamily="34" charset="0"/>
              </a:rPr>
              <a:t>IndigoBaby</a:t>
            </a:r>
            <a:r>
              <a:rPr lang="en-US" b="0" i="0" u="none" strike="noStrike">
                <a:solidFill>
                  <a:schemeClr val="accent1"/>
                </a:solidFill>
                <a:effectLst/>
                <a:latin typeface="Helvetica" panose="020B0604020202020204" pitchFamily="34" charset="0"/>
                <a:cs typeface="Helvetica" panose="020B0604020202020204" pitchFamily="34" charset="0"/>
              </a:rPr>
              <a:t> is Canada’s destination for irresistible gifts and the brands parents love and trust. Essential books for Baby’s First Library, thoughtful keepsakes, cuddly plush, the most adorable onesies and stylish products with purpose for new parents are all part of our thoroughly curated collection. </a:t>
            </a:r>
          </a:p>
        </p:txBody>
      </p:sp>
      <p:pic>
        <p:nvPicPr>
          <p:cNvPr id="4" name="Picture 3">
            <a:extLst>
              <a:ext uri="{FF2B5EF4-FFF2-40B4-BE49-F238E27FC236}">
                <a16:creationId xmlns:a16="http://schemas.microsoft.com/office/drawing/2014/main" id="{7759B945-08F5-4187-9D73-35448499174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23232" y="4781650"/>
            <a:ext cx="6096000" cy="1362075"/>
          </a:xfrm>
          <a:prstGeom prst="rect">
            <a:avLst/>
          </a:prstGeom>
          <a:noFill/>
          <a:ln>
            <a:noFill/>
          </a:ln>
        </p:spPr>
      </p:pic>
      <p:sp>
        <p:nvSpPr>
          <p:cNvPr id="6" name="TextBox 5">
            <a:extLst>
              <a:ext uri="{FF2B5EF4-FFF2-40B4-BE49-F238E27FC236}">
                <a16:creationId xmlns:a16="http://schemas.microsoft.com/office/drawing/2014/main" id="{6AEA063B-CC30-4F14-A2D8-F8ABDE534D73}"/>
              </a:ext>
            </a:extLst>
          </p:cNvPr>
          <p:cNvSpPr txBox="1"/>
          <p:nvPr/>
        </p:nvSpPr>
        <p:spPr>
          <a:xfrm>
            <a:off x="342900" y="1730165"/>
            <a:ext cx="6096000" cy="3139321"/>
          </a:xfrm>
          <a:prstGeom prst="rect">
            <a:avLst/>
          </a:prstGeom>
          <a:noFill/>
        </p:spPr>
        <p:txBody>
          <a:bodyPr wrap="square">
            <a:spAutoFit/>
          </a:bodyPr>
          <a:lstStyle/>
          <a:p>
            <a:pPr algn="l"/>
            <a:r>
              <a:rPr lang="en-US" u="sng">
                <a:solidFill>
                  <a:schemeClr val="accent1"/>
                </a:solidFill>
                <a:latin typeface="Helvetica" panose="020B0604020202020204" pitchFamily="34" charset="0"/>
                <a:cs typeface="Helvetica" panose="020B0604020202020204" pitchFamily="34" charset="0"/>
              </a:rPr>
              <a:t>Specific Information requirements</a:t>
            </a:r>
            <a:r>
              <a:rPr lang="en-US">
                <a:solidFill>
                  <a:schemeClr val="accent1"/>
                </a:solidFill>
                <a:latin typeface="Helvetica" panose="020B0604020202020204" pitchFamily="34" charset="0"/>
                <a:cs typeface="Helvetica" panose="020B0604020202020204" pitchFamily="34" charset="0"/>
              </a:rPr>
              <a:t>:</a:t>
            </a:r>
          </a:p>
          <a:p>
            <a:pPr algn="l"/>
            <a:r>
              <a:rPr lang="en-US" err="1">
                <a:solidFill>
                  <a:schemeClr val="accent1"/>
                </a:solidFill>
                <a:latin typeface="Helvetica" panose="020B0604020202020204" pitchFamily="34" charset="0"/>
                <a:cs typeface="Helvetica" panose="020B0604020202020204" pitchFamily="34" charset="0"/>
              </a:rPr>
              <a:t>Colour</a:t>
            </a:r>
            <a:r>
              <a:rPr lang="en-US">
                <a:solidFill>
                  <a:schemeClr val="accent1"/>
                </a:solidFill>
                <a:latin typeface="Helvetica" panose="020B0604020202020204" pitchFamily="34" charset="0"/>
                <a:cs typeface="Helvetica" panose="020B0604020202020204" pitchFamily="34" charset="0"/>
              </a:rPr>
              <a:t>, Size &amp; gender</a:t>
            </a:r>
          </a:p>
          <a:p>
            <a:pPr algn="l"/>
            <a:r>
              <a:rPr lang="en-US">
                <a:solidFill>
                  <a:schemeClr val="accent1"/>
                </a:solidFill>
                <a:latin typeface="Helvetica" panose="020B0604020202020204" pitchFamily="34" charset="0"/>
                <a:cs typeface="Helvetica" panose="020B0604020202020204" pitchFamily="34" charset="0"/>
              </a:rPr>
              <a:t>Style &amp; Function</a:t>
            </a:r>
          </a:p>
          <a:p>
            <a:pPr algn="l"/>
            <a:r>
              <a:rPr lang="en-US">
                <a:solidFill>
                  <a:schemeClr val="accent1"/>
                </a:solidFill>
                <a:latin typeface="Helvetica" panose="020B0604020202020204" pitchFamily="34" charset="0"/>
                <a:cs typeface="Helvetica" panose="020B0604020202020204" pitchFamily="34" charset="0"/>
              </a:rPr>
              <a:t>Features &amp; Benefits</a:t>
            </a:r>
          </a:p>
          <a:p>
            <a:pPr algn="l"/>
            <a:r>
              <a:rPr lang="en-US">
                <a:solidFill>
                  <a:schemeClr val="accent1"/>
                </a:solidFill>
                <a:latin typeface="Helvetica" panose="020B0604020202020204" pitchFamily="34" charset="0"/>
                <a:cs typeface="Helvetica" panose="020B0604020202020204" pitchFamily="34" charset="0"/>
              </a:rPr>
              <a:t>Batteries required? Included?</a:t>
            </a:r>
          </a:p>
          <a:p>
            <a:pPr algn="l"/>
            <a:r>
              <a:rPr lang="en-US">
                <a:solidFill>
                  <a:schemeClr val="accent1"/>
                </a:solidFill>
                <a:latin typeface="Helvetica" panose="020B0604020202020204" pitchFamily="34" charset="0"/>
                <a:cs typeface="Helvetica" panose="020B0604020202020204" pitchFamily="34" charset="0"/>
              </a:rPr>
              <a:t>Assembly required? Tools required?</a:t>
            </a:r>
          </a:p>
          <a:p>
            <a:pPr algn="l"/>
            <a:r>
              <a:rPr lang="en-US">
                <a:solidFill>
                  <a:schemeClr val="accent1"/>
                </a:solidFill>
                <a:latin typeface="Helvetica" panose="020B0604020202020204" pitchFamily="34" charset="0"/>
                <a:cs typeface="Helvetica" panose="020B0604020202020204" pitchFamily="34" charset="0"/>
              </a:rPr>
              <a:t>Fabric contents (same as label)</a:t>
            </a:r>
          </a:p>
          <a:p>
            <a:pPr algn="l"/>
            <a:r>
              <a:rPr lang="en-US">
                <a:solidFill>
                  <a:schemeClr val="accent1"/>
                </a:solidFill>
                <a:latin typeface="Helvetica" panose="020B0604020202020204" pitchFamily="34" charset="0"/>
                <a:cs typeface="Helvetica" panose="020B0604020202020204" pitchFamily="34" charset="0"/>
              </a:rPr>
              <a:t>Materials &amp; Care</a:t>
            </a:r>
          </a:p>
          <a:p>
            <a:pPr algn="l"/>
            <a:r>
              <a:rPr lang="en-US">
                <a:solidFill>
                  <a:schemeClr val="accent1"/>
                </a:solidFill>
                <a:latin typeface="Helvetica" panose="020B0604020202020204" pitchFamily="34" charset="0"/>
                <a:cs typeface="Helvetica" panose="020B0604020202020204" pitchFamily="34" charset="0"/>
              </a:rPr>
              <a:t>Hazards or Warnings</a:t>
            </a:r>
          </a:p>
          <a:p>
            <a:pPr algn="l"/>
            <a:r>
              <a:rPr lang="en-US">
                <a:solidFill>
                  <a:schemeClr val="accent1"/>
                </a:solidFill>
                <a:latin typeface="Helvetica" panose="020B0604020202020204" pitchFamily="34" charset="0"/>
                <a:cs typeface="Helvetica" panose="020B0604020202020204" pitchFamily="34" charset="0"/>
              </a:rPr>
              <a:t>Model #</a:t>
            </a:r>
          </a:p>
          <a:p>
            <a:pPr algn="l"/>
            <a:r>
              <a:rPr lang="en-US">
                <a:solidFill>
                  <a:schemeClr val="accent1"/>
                </a:solidFill>
                <a:latin typeface="Helvetica" panose="020B0604020202020204" pitchFamily="34" charset="0"/>
                <a:cs typeface="Helvetica" panose="020B0604020202020204" pitchFamily="34" charset="0"/>
              </a:rPr>
              <a:t>Age range/Stage</a:t>
            </a:r>
          </a:p>
        </p:txBody>
      </p:sp>
      <p:sp>
        <p:nvSpPr>
          <p:cNvPr id="7" name="Text Placeholder 6">
            <a:extLst>
              <a:ext uri="{FF2B5EF4-FFF2-40B4-BE49-F238E27FC236}">
                <a16:creationId xmlns:a16="http://schemas.microsoft.com/office/drawing/2014/main" id="{3FE3DB49-2293-40C0-8B86-A1FB9E1AF338}"/>
              </a:ext>
            </a:extLst>
          </p:cNvPr>
          <p:cNvSpPr>
            <a:spLocks noGrp="1"/>
          </p:cNvSpPr>
          <p:nvPr>
            <p:ph type="body" sz="quarter" idx="11"/>
          </p:nvPr>
        </p:nvSpPr>
        <p:spPr/>
        <p:txBody>
          <a:bodyPr/>
          <a:lstStyle/>
          <a:p>
            <a:r>
              <a:rPr lang="en-US"/>
              <a:t>Baby</a:t>
            </a:r>
          </a:p>
        </p:txBody>
      </p:sp>
      <p:pic>
        <p:nvPicPr>
          <p:cNvPr id="5" name="Picture 4">
            <a:extLst>
              <a:ext uri="{FF2B5EF4-FFF2-40B4-BE49-F238E27FC236}">
                <a16:creationId xmlns:a16="http://schemas.microsoft.com/office/drawing/2014/main" id="{3B42C60C-7AE0-47C0-913D-DEF7F8B64A28}"/>
              </a:ext>
            </a:extLst>
          </p:cNvPr>
          <p:cNvPicPr>
            <a:picLocks noChangeAspect="1"/>
          </p:cNvPicPr>
          <p:nvPr/>
        </p:nvPicPr>
        <p:blipFill>
          <a:blip r:embed="rId3"/>
          <a:stretch>
            <a:fillRect/>
          </a:stretch>
        </p:blipFill>
        <p:spPr>
          <a:xfrm>
            <a:off x="4879262" y="1692666"/>
            <a:ext cx="7054934" cy="1861508"/>
          </a:xfrm>
          <a:prstGeom prst="rect">
            <a:avLst/>
          </a:prstGeom>
        </p:spPr>
      </p:pic>
      <p:pic>
        <p:nvPicPr>
          <p:cNvPr id="9" name="Picture 8">
            <a:extLst>
              <a:ext uri="{FF2B5EF4-FFF2-40B4-BE49-F238E27FC236}">
                <a16:creationId xmlns:a16="http://schemas.microsoft.com/office/drawing/2014/main" id="{1AA3B718-C4F0-4E96-9856-1AC00C37B18A}"/>
              </a:ext>
            </a:extLst>
          </p:cNvPr>
          <p:cNvPicPr>
            <a:picLocks noChangeAspect="1"/>
          </p:cNvPicPr>
          <p:nvPr/>
        </p:nvPicPr>
        <p:blipFill>
          <a:blip r:embed="rId4"/>
          <a:stretch>
            <a:fillRect/>
          </a:stretch>
        </p:blipFill>
        <p:spPr>
          <a:xfrm>
            <a:off x="5061143" y="3640144"/>
            <a:ext cx="6220178" cy="1015623"/>
          </a:xfrm>
          <a:prstGeom prst="rect">
            <a:avLst/>
          </a:prstGeom>
        </p:spPr>
      </p:pic>
    </p:spTree>
    <p:extLst>
      <p:ext uri="{BB962C8B-B14F-4D97-AF65-F5344CB8AC3E}">
        <p14:creationId xmlns:p14="http://schemas.microsoft.com/office/powerpoint/2010/main" val="4235481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AE89211-F2E1-4F99-8CA3-3325CA5BE25E}"/>
              </a:ext>
            </a:extLst>
          </p:cNvPr>
          <p:cNvSpPr txBox="1"/>
          <p:nvPr/>
        </p:nvSpPr>
        <p:spPr>
          <a:xfrm>
            <a:off x="266699" y="303163"/>
            <a:ext cx="11725275" cy="1200329"/>
          </a:xfrm>
          <a:prstGeom prst="rect">
            <a:avLst/>
          </a:prstGeom>
          <a:noFill/>
        </p:spPr>
        <p:txBody>
          <a:bodyPr wrap="square">
            <a:spAutoFit/>
          </a:bodyPr>
          <a:lstStyle/>
          <a:p>
            <a:pPr algn="l"/>
            <a:r>
              <a:rPr lang="en-US" b="1" i="0" u="none" strike="noStrike">
                <a:solidFill>
                  <a:schemeClr val="accent1"/>
                </a:solidFill>
                <a:effectLst/>
                <a:latin typeface="Helvetica" panose="020B0604020202020204" pitchFamily="34" charset="0"/>
                <a:cs typeface="Helvetica" panose="020B0604020202020204" pitchFamily="34" charset="0"/>
              </a:rPr>
              <a:t>Home</a:t>
            </a:r>
          </a:p>
          <a:p>
            <a:pPr algn="l"/>
            <a:r>
              <a:rPr lang="en-US" b="0" i="0" u="none" strike="noStrike">
                <a:solidFill>
                  <a:schemeClr val="accent1"/>
                </a:solidFill>
                <a:effectLst/>
                <a:latin typeface="Helvetica" panose="020B0604020202020204" pitchFamily="34" charset="0"/>
                <a:cs typeface="Helvetica" panose="020B0604020202020204" pitchFamily="34" charset="0"/>
              </a:rPr>
              <a:t>Indigo home aims to inspire our customers’ creativity and bring warmth and beauty into their personal space. We search out affordable home décor, kitchen, gardening, office and seasonal décor items to live with, to cherish, to get organized, and to make a room feel great. </a:t>
            </a:r>
          </a:p>
        </p:txBody>
      </p:sp>
      <p:sp>
        <p:nvSpPr>
          <p:cNvPr id="5" name="TextBox 4">
            <a:extLst>
              <a:ext uri="{FF2B5EF4-FFF2-40B4-BE49-F238E27FC236}">
                <a16:creationId xmlns:a16="http://schemas.microsoft.com/office/drawing/2014/main" id="{17108D42-DDF8-44D7-931F-C45FCAF88329}"/>
              </a:ext>
            </a:extLst>
          </p:cNvPr>
          <p:cNvSpPr txBox="1"/>
          <p:nvPr/>
        </p:nvSpPr>
        <p:spPr>
          <a:xfrm>
            <a:off x="233362" y="1857208"/>
            <a:ext cx="11725275" cy="2308324"/>
          </a:xfrm>
          <a:prstGeom prst="rect">
            <a:avLst/>
          </a:prstGeom>
          <a:noFill/>
        </p:spPr>
        <p:txBody>
          <a:bodyPr wrap="square">
            <a:spAutoFit/>
          </a:bodyPr>
          <a:lstStyle/>
          <a:p>
            <a:pPr algn="l"/>
            <a:r>
              <a:rPr lang="en-US" u="sng">
                <a:solidFill>
                  <a:schemeClr val="accent1"/>
                </a:solidFill>
                <a:latin typeface="Helvetica" panose="020B0604020202020204" pitchFamily="34" charset="0"/>
                <a:cs typeface="Helvetica" panose="020B0604020202020204" pitchFamily="34" charset="0"/>
              </a:rPr>
              <a:t>Specific Information requirements:</a:t>
            </a:r>
          </a:p>
          <a:p>
            <a:pPr algn="l"/>
            <a:r>
              <a:rPr lang="en-US">
                <a:solidFill>
                  <a:schemeClr val="accent1"/>
                </a:solidFill>
                <a:latin typeface="Helvetica" panose="020B0604020202020204" pitchFamily="34" charset="0"/>
                <a:cs typeface="Helvetica" panose="020B0604020202020204" pitchFamily="34" charset="0"/>
              </a:rPr>
              <a:t>Assembly required? Assembled dimensions? Tools required for assembly?</a:t>
            </a:r>
          </a:p>
          <a:p>
            <a:pPr algn="l"/>
            <a:r>
              <a:rPr lang="en-US">
                <a:solidFill>
                  <a:schemeClr val="accent1"/>
                </a:solidFill>
                <a:latin typeface="Helvetica" panose="020B0604020202020204" pitchFamily="34" charset="0"/>
                <a:cs typeface="Helvetica" panose="020B0604020202020204" pitchFamily="34" charset="0"/>
              </a:rPr>
              <a:t>Does this item come in more than one box?</a:t>
            </a:r>
          </a:p>
          <a:p>
            <a:pPr algn="l"/>
            <a:r>
              <a:rPr lang="en-US">
                <a:solidFill>
                  <a:schemeClr val="accent1"/>
                </a:solidFill>
                <a:latin typeface="Helvetica" panose="020B0604020202020204" pitchFamily="34" charset="0"/>
                <a:cs typeface="Helvetica" panose="020B0604020202020204" pitchFamily="34" charset="0"/>
              </a:rPr>
              <a:t>Form or Function</a:t>
            </a:r>
          </a:p>
          <a:p>
            <a:pPr algn="l"/>
            <a:r>
              <a:rPr lang="en-US">
                <a:solidFill>
                  <a:schemeClr val="accent1"/>
                </a:solidFill>
                <a:latin typeface="Helvetica" panose="020B0604020202020204" pitchFamily="34" charset="0"/>
                <a:cs typeface="Helvetica" panose="020B0604020202020204" pitchFamily="34" charset="0"/>
              </a:rPr>
              <a:t>Style &amp; Genre</a:t>
            </a:r>
          </a:p>
          <a:p>
            <a:pPr algn="l"/>
            <a:r>
              <a:rPr lang="en-US">
                <a:solidFill>
                  <a:schemeClr val="accent1"/>
                </a:solidFill>
                <a:latin typeface="Helvetica" panose="020B0604020202020204" pitchFamily="34" charset="0"/>
                <a:cs typeface="Helvetica" panose="020B0604020202020204" pitchFamily="34" charset="0"/>
              </a:rPr>
              <a:t>Materials/Construction</a:t>
            </a:r>
          </a:p>
          <a:p>
            <a:pPr algn="l"/>
            <a:r>
              <a:rPr lang="en-US">
                <a:solidFill>
                  <a:schemeClr val="accent1"/>
                </a:solidFill>
                <a:latin typeface="Helvetica" panose="020B0604020202020204" pitchFamily="34" charset="0"/>
                <a:cs typeface="Helvetica" panose="020B0604020202020204" pitchFamily="34" charset="0"/>
              </a:rPr>
              <a:t>Microwave and dishwasher safe? </a:t>
            </a:r>
          </a:p>
          <a:p>
            <a:pPr algn="l"/>
            <a:r>
              <a:rPr lang="en-US">
                <a:solidFill>
                  <a:schemeClr val="accent1"/>
                </a:solidFill>
                <a:latin typeface="Helvetica" panose="020B0604020202020204" pitchFamily="34" charset="0"/>
                <a:cs typeface="Helvetica" panose="020B0604020202020204" pitchFamily="34" charset="0"/>
              </a:rPr>
              <a:t>Model#</a:t>
            </a:r>
          </a:p>
        </p:txBody>
      </p:sp>
      <p:sp>
        <p:nvSpPr>
          <p:cNvPr id="6" name="Text Placeholder 5">
            <a:extLst>
              <a:ext uri="{FF2B5EF4-FFF2-40B4-BE49-F238E27FC236}">
                <a16:creationId xmlns:a16="http://schemas.microsoft.com/office/drawing/2014/main" id="{5208E549-AB93-4ACF-87EA-8DC9D680AD82}"/>
              </a:ext>
            </a:extLst>
          </p:cNvPr>
          <p:cNvSpPr>
            <a:spLocks noGrp="1"/>
          </p:cNvSpPr>
          <p:nvPr>
            <p:ph type="body" sz="quarter" idx="11"/>
          </p:nvPr>
        </p:nvSpPr>
        <p:spPr/>
        <p:txBody>
          <a:bodyPr/>
          <a:lstStyle/>
          <a:p>
            <a:r>
              <a:rPr lang="en-US"/>
              <a:t>Home</a:t>
            </a:r>
          </a:p>
        </p:txBody>
      </p:sp>
      <p:pic>
        <p:nvPicPr>
          <p:cNvPr id="4" name="Picture 3">
            <a:extLst>
              <a:ext uri="{FF2B5EF4-FFF2-40B4-BE49-F238E27FC236}">
                <a16:creationId xmlns:a16="http://schemas.microsoft.com/office/drawing/2014/main" id="{A7EBBC2A-BC44-4A2F-A53C-137C4E115715}"/>
              </a:ext>
            </a:extLst>
          </p:cNvPr>
          <p:cNvPicPr>
            <a:picLocks noChangeAspect="1"/>
          </p:cNvPicPr>
          <p:nvPr/>
        </p:nvPicPr>
        <p:blipFill>
          <a:blip r:embed="rId2"/>
          <a:stretch>
            <a:fillRect/>
          </a:stretch>
        </p:blipFill>
        <p:spPr>
          <a:xfrm>
            <a:off x="3991449" y="3011370"/>
            <a:ext cx="7967188" cy="1234449"/>
          </a:xfrm>
          <a:prstGeom prst="rect">
            <a:avLst/>
          </a:prstGeom>
        </p:spPr>
      </p:pic>
      <p:pic>
        <p:nvPicPr>
          <p:cNvPr id="8" name="Picture 7">
            <a:extLst>
              <a:ext uri="{FF2B5EF4-FFF2-40B4-BE49-F238E27FC236}">
                <a16:creationId xmlns:a16="http://schemas.microsoft.com/office/drawing/2014/main" id="{096583E2-727A-4FE9-B208-1124A80EA148}"/>
              </a:ext>
            </a:extLst>
          </p:cNvPr>
          <p:cNvPicPr>
            <a:picLocks noChangeAspect="1"/>
          </p:cNvPicPr>
          <p:nvPr/>
        </p:nvPicPr>
        <p:blipFill>
          <a:blip r:embed="rId3"/>
          <a:stretch>
            <a:fillRect/>
          </a:stretch>
        </p:blipFill>
        <p:spPr>
          <a:xfrm>
            <a:off x="4081908" y="4163343"/>
            <a:ext cx="7910066" cy="1094079"/>
          </a:xfrm>
          <a:prstGeom prst="rect">
            <a:avLst/>
          </a:prstGeom>
        </p:spPr>
      </p:pic>
    </p:spTree>
    <p:extLst>
      <p:ext uri="{BB962C8B-B14F-4D97-AF65-F5344CB8AC3E}">
        <p14:creationId xmlns:p14="http://schemas.microsoft.com/office/powerpoint/2010/main" val="4183446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7AD37C2-4430-47D4-83D0-18A49C8D0C11}"/>
              </a:ext>
            </a:extLst>
          </p:cNvPr>
          <p:cNvSpPr txBox="1"/>
          <p:nvPr/>
        </p:nvSpPr>
        <p:spPr>
          <a:xfrm>
            <a:off x="257175" y="338941"/>
            <a:ext cx="11639550" cy="1200329"/>
          </a:xfrm>
          <a:prstGeom prst="rect">
            <a:avLst/>
          </a:prstGeom>
          <a:noFill/>
        </p:spPr>
        <p:txBody>
          <a:bodyPr wrap="square">
            <a:spAutoFit/>
          </a:bodyPr>
          <a:lstStyle/>
          <a:p>
            <a:pPr algn="l"/>
            <a:r>
              <a:rPr lang="en-US" b="1" i="0" u="none" strike="noStrike">
                <a:solidFill>
                  <a:schemeClr val="accent1"/>
                </a:solidFill>
                <a:effectLst/>
                <a:latin typeface="Helvetica" panose="020B0604020202020204" pitchFamily="34" charset="0"/>
                <a:cs typeface="Helvetica" panose="020B0604020202020204" pitchFamily="34" charset="0"/>
              </a:rPr>
              <a:t>Fashion</a:t>
            </a:r>
          </a:p>
          <a:p>
            <a:pPr algn="l"/>
            <a:r>
              <a:rPr lang="en-US" b="0" i="0" u="none" strike="noStrike">
                <a:solidFill>
                  <a:schemeClr val="accent1"/>
                </a:solidFill>
                <a:effectLst/>
                <a:latin typeface="Helvetica" panose="020B0604020202020204" pitchFamily="34" charset="0"/>
                <a:cs typeface="Helvetica" panose="020B0604020202020204" pitchFamily="34" charset="0"/>
              </a:rPr>
              <a:t>Indigo fashion offers versatile, modern pieces for women and men who are inspired by art, culture and current design trends. We offer an abundant range of items including handbags, backpacks, scarves and outerwear, Reading Socks™, jewelry, timepieces, travel accessories, sleep and loungewear. </a:t>
            </a:r>
            <a:endParaRPr lang="en-US">
              <a:solidFill>
                <a:schemeClr val="accent1"/>
              </a:solidFill>
              <a:latin typeface="Helvetica" panose="020B0604020202020204" pitchFamily="34" charset="0"/>
              <a:cs typeface="Helvetica" panose="020B0604020202020204" pitchFamily="34" charset="0"/>
            </a:endParaRPr>
          </a:p>
        </p:txBody>
      </p:sp>
      <p:sp>
        <p:nvSpPr>
          <p:cNvPr id="5" name="TextBox 4">
            <a:extLst>
              <a:ext uri="{FF2B5EF4-FFF2-40B4-BE49-F238E27FC236}">
                <a16:creationId xmlns:a16="http://schemas.microsoft.com/office/drawing/2014/main" id="{082F5E03-573A-4445-8D1C-678D06DC0C4F}"/>
              </a:ext>
            </a:extLst>
          </p:cNvPr>
          <p:cNvSpPr txBox="1"/>
          <p:nvPr/>
        </p:nvSpPr>
        <p:spPr>
          <a:xfrm>
            <a:off x="257175" y="1841155"/>
            <a:ext cx="6096000" cy="2031325"/>
          </a:xfrm>
          <a:prstGeom prst="rect">
            <a:avLst/>
          </a:prstGeom>
          <a:noFill/>
        </p:spPr>
        <p:txBody>
          <a:bodyPr wrap="square">
            <a:spAutoFit/>
          </a:bodyPr>
          <a:lstStyle/>
          <a:p>
            <a:pPr algn="l"/>
            <a:r>
              <a:rPr lang="en-US" u="sng">
                <a:solidFill>
                  <a:schemeClr val="accent1"/>
                </a:solidFill>
                <a:latin typeface="Helvetica" panose="020B0604020202020204" pitchFamily="34" charset="0"/>
                <a:cs typeface="Helvetica" panose="020B0604020202020204" pitchFamily="34" charset="0"/>
              </a:rPr>
              <a:t>Specific Information requirements</a:t>
            </a:r>
            <a:r>
              <a:rPr lang="en-US">
                <a:solidFill>
                  <a:schemeClr val="accent1"/>
                </a:solidFill>
                <a:latin typeface="Helvetica" panose="020B0604020202020204" pitchFamily="34" charset="0"/>
                <a:cs typeface="Helvetica" panose="020B0604020202020204" pitchFamily="34" charset="0"/>
              </a:rPr>
              <a:t>:</a:t>
            </a:r>
          </a:p>
          <a:p>
            <a:pPr algn="l"/>
            <a:r>
              <a:rPr lang="en-US">
                <a:solidFill>
                  <a:schemeClr val="accent1"/>
                </a:solidFill>
                <a:latin typeface="Helvetica" panose="020B0604020202020204" pitchFamily="34" charset="0"/>
                <a:cs typeface="Helvetica" panose="020B0604020202020204" pitchFamily="34" charset="0"/>
              </a:rPr>
              <a:t>The 4 F’s – Fabric, Fit, Feel, Function</a:t>
            </a:r>
          </a:p>
          <a:p>
            <a:pPr algn="l"/>
            <a:r>
              <a:rPr lang="en-US">
                <a:solidFill>
                  <a:schemeClr val="accent1"/>
                </a:solidFill>
                <a:latin typeface="Helvetica" panose="020B0604020202020204" pitchFamily="34" charset="0"/>
                <a:cs typeface="Helvetica" panose="020B0604020202020204" pitchFamily="34" charset="0"/>
              </a:rPr>
              <a:t>Style/Genre</a:t>
            </a:r>
          </a:p>
          <a:p>
            <a:pPr algn="l"/>
            <a:r>
              <a:rPr lang="en-US">
                <a:solidFill>
                  <a:schemeClr val="accent1"/>
                </a:solidFill>
                <a:latin typeface="Helvetica" panose="020B0604020202020204" pitchFamily="34" charset="0"/>
                <a:cs typeface="Helvetica" panose="020B0604020202020204" pitchFamily="34" charset="0"/>
              </a:rPr>
              <a:t>Size</a:t>
            </a:r>
          </a:p>
          <a:p>
            <a:pPr algn="l"/>
            <a:r>
              <a:rPr lang="en-US">
                <a:solidFill>
                  <a:schemeClr val="accent1"/>
                </a:solidFill>
                <a:latin typeface="Helvetica" panose="020B0604020202020204" pitchFamily="34" charset="0"/>
                <a:cs typeface="Helvetica" panose="020B0604020202020204" pitchFamily="34" charset="0"/>
              </a:rPr>
              <a:t>Fabric contents (same as on label)</a:t>
            </a:r>
          </a:p>
          <a:p>
            <a:pPr algn="l"/>
            <a:r>
              <a:rPr lang="en-US">
                <a:solidFill>
                  <a:schemeClr val="accent1"/>
                </a:solidFill>
                <a:latin typeface="Helvetica" panose="020B0604020202020204" pitchFamily="34" charset="0"/>
                <a:cs typeface="Helvetica" panose="020B0604020202020204" pitchFamily="34" charset="0"/>
              </a:rPr>
              <a:t>Material Care instructions</a:t>
            </a:r>
          </a:p>
          <a:p>
            <a:pPr algn="l"/>
            <a:r>
              <a:rPr lang="en-US">
                <a:solidFill>
                  <a:schemeClr val="accent1"/>
                </a:solidFill>
                <a:latin typeface="Helvetica" panose="020B0604020202020204" pitchFamily="34" charset="0"/>
                <a:cs typeface="Helvetica" panose="020B0604020202020204" pitchFamily="34" charset="0"/>
              </a:rPr>
              <a:t> </a:t>
            </a:r>
          </a:p>
        </p:txBody>
      </p:sp>
      <p:sp>
        <p:nvSpPr>
          <p:cNvPr id="6" name="Text Placeholder 5">
            <a:extLst>
              <a:ext uri="{FF2B5EF4-FFF2-40B4-BE49-F238E27FC236}">
                <a16:creationId xmlns:a16="http://schemas.microsoft.com/office/drawing/2014/main" id="{248D1444-B82E-4DA0-A024-9493277FA20F}"/>
              </a:ext>
            </a:extLst>
          </p:cNvPr>
          <p:cNvSpPr>
            <a:spLocks noGrp="1"/>
          </p:cNvSpPr>
          <p:nvPr>
            <p:ph type="body" sz="quarter" idx="11"/>
          </p:nvPr>
        </p:nvSpPr>
        <p:spPr/>
        <p:txBody>
          <a:bodyPr/>
          <a:lstStyle/>
          <a:p>
            <a:r>
              <a:rPr lang="en-US"/>
              <a:t>Fashion/Apparel</a:t>
            </a:r>
          </a:p>
        </p:txBody>
      </p:sp>
      <p:pic>
        <p:nvPicPr>
          <p:cNvPr id="4" name="Picture 3">
            <a:extLst>
              <a:ext uri="{FF2B5EF4-FFF2-40B4-BE49-F238E27FC236}">
                <a16:creationId xmlns:a16="http://schemas.microsoft.com/office/drawing/2014/main" id="{62D02E00-17A1-45EC-BAB3-CF23804EEF5D}"/>
              </a:ext>
            </a:extLst>
          </p:cNvPr>
          <p:cNvPicPr>
            <a:picLocks noChangeAspect="1"/>
          </p:cNvPicPr>
          <p:nvPr/>
        </p:nvPicPr>
        <p:blipFill>
          <a:blip r:embed="rId2"/>
          <a:stretch>
            <a:fillRect/>
          </a:stretch>
        </p:blipFill>
        <p:spPr>
          <a:xfrm>
            <a:off x="429321" y="3570595"/>
            <a:ext cx="8899881" cy="2110702"/>
          </a:xfrm>
          <a:prstGeom prst="rect">
            <a:avLst/>
          </a:prstGeom>
        </p:spPr>
      </p:pic>
      <p:pic>
        <p:nvPicPr>
          <p:cNvPr id="8" name="Picture 7">
            <a:extLst>
              <a:ext uri="{FF2B5EF4-FFF2-40B4-BE49-F238E27FC236}">
                <a16:creationId xmlns:a16="http://schemas.microsoft.com/office/drawing/2014/main" id="{D1568EC5-052F-4F32-B0B8-26C18BCA7DD7}"/>
              </a:ext>
            </a:extLst>
          </p:cNvPr>
          <p:cNvPicPr>
            <a:picLocks noChangeAspect="1"/>
          </p:cNvPicPr>
          <p:nvPr/>
        </p:nvPicPr>
        <p:blipFill>
          <a:blip r:embed="rId3"/>
          <a:stretch>
            <a:fillRect/>
          </a:stretch>
        </p:blipFill>
        <p:spPr>
          <a:xfrm>
            <a:off x="4684923" y="1737948"/>
            <a:ext cx="5546444" cy="1549457"/>
          </a:xfrm>
          <a:prstGeom prst="rect">
            <a:avLst/>
          </a:prstGeom>
        </p:spPr>
      </p:pic>
    </p:spTree>
    <p:extLst>
      <p:ext uri="{BB962C8B-B14F-4D97-AF65-F5344CB8AC3E}">
        <p14:creationId xmlns:p14="http://schemas.microsoft.com/office/powerpoint/2010/main" val="99389419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2039</Words>
  <Application>Microsoft Office PowerPoint</Application>
  <PresentationFormat>Widescreen</PresentationFormat>
  <Paragraphs>195</Paragraphs>
  <Slides>18</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18</vt:i4>
      </vt:variant>
    </vt:vector>
  </HeadingPairs>
  <TitlesOfParts>
    <vt:vector size="28" baseType="lpstr">
      <vt:lpstr>Arial</vt:lpstr>
      <vt:lpstr>Calibri</vt:lpstr>
      <vt:lpstr>Calibri Light</vt:lpstr>
      <vt:lpstr>Century Gothic</vt:lpstr>
      <vt:lpstr>Futura</vt:lpstr>
      <vt:lpstr>Gibson</vt:lpstr>
      <vt:lpstr>Helvetica</vt:lpstr>
      <vt:lpstr>Wingdings</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Locke</dc:creator>
  <cp:lastModifiedBy>Jose Campos</cp:lastModifiedBy>
  <cp:revision>1</cp:revision>
  <dcterms:created xsi:type="dcterms:W3CDTF">2021-05-12T16:32:55Z</dcterms:created>
  <dcterms:modified xsi:type="dcterms:W3CDTF">2023-01-11T21:19:30Z</dcterms:modified>
</cp:coreProperties>
</file>